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57" r:id="rId3"/>
    <p:sldId id="258" r:id="rId4"/>
    <p:sldId id="259" r:id="rId5"/>
    <p:sldId id="260" r:id="rId6"/>
    <p:sldId id="261" r:id="rId7"/>
    <p:sldId id="263" r:id="rId8"/>
    <p:sldId id="265" r:id="rId9"/>
    <p:sldId id="266" r:id="rId10"/>
    <p:sldId id="262" r:id="rId11"/>
    <p:sldId id="264" r:id="rId12"/>
    <p:sldId id="269" r:id="rId13"/>
    <p:sldId id="268" r:id="rId14"/>
    <p:sldId id="270" r:id="rId15"/>
    <p:sldId id="272" r:id="rId16"/>
    <p:sldId id="273" r:id="rId17"/>
    <p:sldId id="274" r:id="rId18"/>
    <p:sldId id="277" r:id="rId19"/>
    <p:sldId id="279" r:id="rId20"/>
    <p:sldId id="276" r:id="rId21"/>
    <p:sldId id="278" r:id="rId22"/>
    <p:sldId id="275" r:id="rId23"/>
    <p:sldId id="267" r:id="rId24"/>
    <p:sldId id="271" r:id="rId25"/>
    <p:sldId id="280" r:id="rId26"/>
    <p:sldId id="283" r:id="rId27"/>
    <p:sldId id="282" r:id="rId28"/>
    <p:sldId id="281" r:id="rId29"/>
    <p:sldId id="284" r:id="rId30"/>
    <p:sldId id="285" r:id="rId31"/>
    <p:sldId id="286" r:id="rId32"/>
    <p:sldId id="287" r:id="rId33"/>
    <p:sldId id="288" r:id="rId34"/>
    <p:sldId id="289"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Khalil" initials="AK" lastIdx="1" clrIdx="0">
    <p:extLst>
      <p:ext uri="{19B8F6BF-5375-455C-9EA6-DF929625EA0E}">
        <p15:presenceInfo xmlns:p15="http://schemas.microsoft.com/office/powerpoint/2012/main" userId="4c094084f2d341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AEA"/>
    <a:srgbClr val="FF3399"/>
    <a:srgbClr val="2496ED"/>
    <a:srgbClr val="0513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000" autoAdjust="0"/>
  </p:normalViewPr>
  <p:slideViewPr>
    <p:cSldViewPr snapToGrid="0">
      <p:cViewPr>
        <p:scale>
          <a:sx n="50" d="100"/>
          <a:sy n="50" d="100"/>
        </p:scale>
        <p:origin x="1037" y="6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Scaling Up and Out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364788385826775E-2"/>
          <c:y val="0.1172696163096939"/>
          <c:w val="0.93163521161417318"/>
          <c:h val="0.76748654235442038"/>
        </c:manualLayout>
      </c:layout>
      <c:lineChart>
        <c:grouping val="standard"/>
        <c:varyColors val="0"/>
        <c:ser>
          <c:idx val="0"/>
          <c:order val="0"/>
          <c:tx>
            <c:strRef>
              <c:f>Sheet1!$B$1</c:f>
              <c:strCache>
                <c:ptCount val="1"/>
                <c:pt idx="0">
                  <c:v>CIS Faculty</c:v>
                </c:pt>
              </c:strCache>
            </c:strRef>
          </c:tx>
          <c:spPr>
            <a:ln w="28575" cap="rnd">
              <a:solidFill>
                <a:schemeClr val="accent1"/>
              </a:solidFill>
              <a:round/>
            </a:ln>
            <a:effectLst/>
          </c:spPr>
          <c:marker>
            <c:symbol val="none"/>
          </c:marker>
          <c:cat>
            <c:strRef>
              <c:f>Sheet1!$A$2:$A$5</c:f>
              <c:strCache>
                <c:ptCount val="4"/>
                <c:pt idx="0">
                  <c:v>T1</c:v>
                </c:pt>
                <c:pt idx="1">
                  <c:v>T2</c:v>
                </c:pt>
                <c:pt idx="2">
                  <c:v>T3</c:v>
                </c:pt>
                <c:pt idx="3">
                  <c:v>T4</c:v>
                </c:pt>
              </c:strCache>
            </c:strRef>
          </c:cat>
          <c:val>
            <c:numRef>
              <c:f>Sheet1!$B$2:$B$5</c:f>
              <c:numCache>
                <c:formatCode>General</c:formatCode>
                <c:ptCount val="4"/>
                <c:pt idx="0">
                  <c:v>1</c:v>
                </c:pt>
                <c:pt idx="1">
                  <c:v>2.5</c:v>
                </c:pt>
                <c:pt idx="2">
                  <c:v>3.5</c:v>
                </c:pt>
                <c:pt idx="3">
                  <c:v>4.5</c:v>
                </c:pt>
              </c:numCache>
            </c:numRef>
          </c:val>
          <c:smooth val="0"/>
          <c:extLst>
            <c:ext xmlns:c16="http://schemas.microsoft.com/office/drawing/2014/chart" uri="{C3380CC4-5D6E-409C-BE32-E72D297353CC}">
              <c16:uniqueId val="{00000000-D4A0-4B7A-B5E1-B9FBAD2B0404}"/>
            </c:ext>
          </c:extLst>
        </c:ser>
        <c:dLbls>
          <c:showLegendKey val="0"/>
          <c:showVal val="0"/>
          <c:showCatName val="0"/>
          <c:showSerName val="0"/>
          <c:showPercent val="0"/>
          <c:showBubbleSize val="0"/>
        </c:dLbls>
        <c:smooth val="0"/>
        <c:axId val="918589727"/>
        <c:axId val="811984943"/>
      </c:lineChart>
      <c:catAx>
        <c:axId val="918589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1984943"/>
        <c:crosses val="autoZero"/>
        <c:auto val="1"/>
        <c:lblAlgn val="ctr"/>
        <c:lblOffset val="100"/>
        <c:noMultiLvlLbl val="0"/>
      </c:catAx>
      <c:valAx>
        <c:axId val="811984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8589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Scaling Up and Out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364788385826775E-2"/>
          <c:y val="0.1172696163096939"/>
          <c:w val="0.93163521161417318"/>
          <c:h val="0.76748654235442038"/>
        </c:manualLayout>
      </c:layout>
      <c:lineChart>
        <c:grouping val="standard"/>
        <c:varyColors val="0"/>
        <c:ser>
          <c:idx val="0"/>
          <c:order val="0"/>
          <c:tx>
            <c:strRef>
              <c:f>Sheet1!$B$1</c:f>
              <c:strCache>
                <c:ptCount val="1"/>
                <c:pt idx="0">
                  <c:v>Faculties</c:v>
                </c:pt>
              </c:strCache>
            </c:strRef>
          </c:tx>
          <c:spPr>
            <a:ln w="28575" cap="rnd">
              <a:solidFill>
                <a:schemeClr val="accent1"/>
              </a:solidFill>
              <a:round/>
            </a:ln>
            <a:effectLst/>
          </c:spPr>
          <c:marker>
            <c:symbol val="none"/>
          </c:marker>
          <c:cat>
            <c:strRef>
              <c:f>Sheet1!$A$2:$A$5</c:f>
              <c:strCache>
                <c:ptCount val="4"/>
                <c:pt idx="0">
                  <c:v>T1</c:v>
                </c:pt>
                <c:pt idx="1">
                  <c:v>T2</c:v>
                </c:pt>
                <c:pt idx="2">
                  <c:v>T3</c:v>
                </c:pt>
                <c:pt idx="3">
                  <c:v>T4</c:v>
                </c:pt>
              </c:strCache>
            </c:strRef>
          </c:cat>
          <c:val>
            <c:numRef>
              <c:f>Sheet1!$B$2:$B$5</c:f>
              <c:numCache>
                <c:formatCode>General</c:formatCode>
                <c:ptCount val="4"/>
                <c:pt idx="0">
                  <c:v>1</c:v>
                </c:pt>
                <c:pt idx="1">
                  <c:v>2.5</c:v>
                </c:pt>
                <c:pt idx="2">
                  <c:v>3.5</c:v>
                </c:pt>
                <c:pt idx="3">
                  <c:v>4.5</c:v>
                </c:pt>
              </c:numCache>
            </c:numRef>
          </c:val>
          <c:smooth val="0"/>
          <c:extLst>
            <c:ext xmlns:c16="http://schemas.microsoft.com/office/drawing/2014/chart" uri="{C3380CC4-5D6E-409C-BE32-E72D297353CC}">
              <c16:uniqueId val="{00000000-D4A0-4B7A-B5E1-B9FBAD2B0404}"/>
            </c:ext>
          </c:extLst>
        </c:ser>
        <c:dLbls>
          <c:showLegendKey val="0"/>
          <c:showVal val="0"/>
          <c:showCatName val="0"/>
          <c:showSerName val="0"/>
          <c:showPercent val="0"/>
          <c:showBubbleSize val="0"/>
        </c:dLbls>
        <c:smooth val="0"/>
        <c:axId val="918589727"/>
        <c:axId val="811984943"/>
      </c:lineChart>
      <c:catAx>
        <c:axId val="918589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1984943"/>
        <c:crosses val="autoZero"/>
        <c:auto val="1"/>
        <c:lblAlgn val="ctr"/>
        <c:lblOffset val="100"/>
        <c:noMultiLvlLbl val="0"/>
      </c:catAx>
      <c:valAx>
        <c:axId val="811984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8589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2-22T11:16:24.697" idx="1">
    <p:pos x="7680" y="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0824-282F-4A09-8CFB-0B4A37D7EB32}" type="datetimeFigureOut">
              <a:rPr lang="en-US" smtClean="0"/>
              <a:t>2/27/2020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DCD83-B057-41DE-9378-733E5981EF90}" type="slidenum">
              <a:rPr lang="en-US" smtClean="0"/>
              <a:t>‹#›</a:t>
            </a:fld>
            <a:endParaRPr lang="en-US"/>
          </a:p>
        </p:txBody>
      </p:sp>
    </p:spTree>
    <p:extLst>
      <p:ext uri="{BB962C8B-B14F-4D97-AF65-F5344CB8AC3E}">
        <p14:creationId xmlns:p14="http://schemas.microsoft.com/office/powerpoint/2010/main" val="198893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en-us/azure/service-fabric/service-fabric-cluster-creation-via-portal"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docs.microsoft.com/en-us/azure/service-fabric/service-fabric-cluster-creation-for-windows-server" TargetMode="External"/><Relationship Id="rId4" Type="http://schemas.openxmlformats.org/officeDocument/2006/relationships/hyperlink" Target="https://go.microsoft.com/fwlink/?LinkId=871948&amp;clcid=0x409"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3</a:t>
            </a:fld>
            <a:endParaRPr lang="en-US"/>
          </a:p>
        </p:txBody>
      </p:sp>
    </p:spTree>
    <p:extLst>
      <p:ext uri="{BB962C8B-B14F-4D97-AF65-F5344CB8AC3E}">
        <p14:creationId xmlns:p14="http://schemas.microsoft.com/office/powerpoint/2010/main" val="3542587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13</a:t>
            </a:fld>
            <a:endParaRPr lang="en-US"/>
          </a:p>
        </p:txBody>
      </p:sp>
    </p:spTree>
    <p:extLst>
      <p:ext uri="{BB962C8B-B14F-4D97-AF65-F5344CB8AC3E}">
        <p14:creationId xmlns:p14="http://schemas.microsoft.com/office/powerpoint/2010/main" val="717119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17</a:t>
            </a:fld>
            <a:endParaRPr lang="en-US"/>
          </a:p>
        </p:txBody>
      </p:sp>
    </p:spTree>
    <p:extLst>
      <p:ext uri="{BB962C8B-B14F-4D97-AF65-F5344CB8AC3E}">
        <p14:creationId xmlns:p14="http://schemas.microsoft.com/office/powerpoint/2010/main" val="3221802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19</a:t>
            </a:fld>
            <a:endParaRPr lang="en-US"/>
          </a:p>
        </p:txBody>
      </p:sp>
    </p:spTree>
    <p:extLst>
      <p:ext uri="{BB962C8B-B14F-4D97-AF65-F5344CB8AC3E}">
        <p14:creationId xmlns:p14="http://schemas.microsoft.com/office/powerpoint/2010/main" val="130387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24</a:t>
            </a:fld>
            <a:endParaRPr lang="en-US"/>
          </a:p>
        </p:txBody>
      </p:sp>
    </p:spTree>
    <p:extLst>
      <p:ext uri="{BB962C8B-B14F-4D97-AF65-F5344CB8AC3E}">
        <p14:creationId xmlns:p14="http://schemas.microsoft.com/office/powerpoint/2010/main" val="112810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26</a:t>
            </a:fld>
            <a:endParaRPr lang="en-US"/>
          </a:p>
        </p:txBody>
      </p:sp>
    </p:spTree>
    <p:extLst>
      <p:ext uri="{BB962C8B-B14F-4D97-AF65-F5344CB8AC3E}">
        <p14:creationId xmlns:p14="http://schemas.microsoft.com/office/powerpoint/2010/main" val="328993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Trust a proven platform for mission-critical applications</a:t>
            </a:r>
          </a:p>
          <a:p>
            <a:r>
              <a:rPr lang="en-US" sz="1200" b="0" i="0" kern="1200" dirty="0">
                <a:solidFill>
                  <a:schemeClr val="tx1"/>
                </a:solidFill>
                <a:effectLst/>
                <a:latin typeface="+mn-lt"/>
                <a:ea typeface="+mn-ea"/>
                <a:cs typeface="+mn-cs"/>
              </a:rPr>
              <a:t>Focus on building applications and business logic, and let Azure solve the hard distributed systems problems such as reliability, scalability, management, and latency. Service Fabric is an open source project and it powers core Azure infrastructure as well as other Microsoft services such as Skype for Business, Intune, Azure Event Hubs, Azure Data Factory, Azure Cosmos DB, Azure SQL Database, Dynamics 365, and Cortana. Designed to deliver highly available and durable services at cloud-scale, Azure Service Fabric intrinsically understands the available infrastructure and resource needs of applications, enabling automatic scale, rolling upgrades, and self-healing from faults when they occur.</a:t>
            </a:r>
          </a:p>
          <a:p>
            <a:r>
              <a:rPr lang="en-US" sz="1200" b="0" i="0" kern="1200" dirty="0">
                <a:solidFill>
                  <a:schemeClr val="tx1"/>
                </a:solidFill>
                <a:effectLst/>
                <a:latin typeface="+mn-lt"/>
                <a:ea typeface="+mn-ea"/>
                <a:cs typeface="+mn-cs"/>
              </a:rPr>
              <a:t>Choose from a variety of productive programming models and languages including .NET Core 2.0, C#, and Java to build your microservice and container-based applications. Deploy </a:t>
            </a:r>
            <a:r>
              <a:rPr lang="en-US" sz="1200" b="0" i="0" u="sng" kern="1200" dirty="0">
                <a:solidFill>
                  <a:schemeClr val="tx1"/>
                </a:solidFill>
                <a:effectLst/>
                <a:latin typeface="+mn-lt"/>
                <a:ea typeface="+mn-ea"/>
                <a:cs typeface="+mn-cs"/>
                <a:hlinkClick r:id="rId3"/>
              </a:rPr>
              <a:t>Service Fabric cluster in Azure</a:t>
            </a:r>
            <a:r>
              <a:rPr lang="en-US" sz="1200" b="0" i="0" kern="1200" dirty="0">
                <a:solidFill>
                  <a:schemeClr val="tx1"/>
                </a:solidFill>
                <a:effectLst/>
                <a:latin typeface="+mn-lt"/>
                <a:ea typeface="+mn-ea"/>
                <a:cs typeface="+mn-cs"/>
              </a:rPr>
              <a:t> or use </a:t>
            </a:r>
            <a:r>
              <a:rPr lang="en-US" sz="1200" b="0" i="0" u="sng" kern="1200" dirty="0">
                <a:solidFill>
                  <a:schemeClr val="tx1"/>
                </a:solidFill>
                <a:effectLst/>
                <a:latin typeface="+mn-lt"/>
                <a:ea typeface="+mn-ea"/>
                <a:cs typeface="+mn-cs"/>
                <a:hlinkClick r:id="rId4"/>
              </a:rPr>
              <a:t>Azure Service Fabric mesh</a:t>
            </a:r>
            <a:r>
              <a:rPr lang="en-US" sz="1200" b="0" i="0" kern="1200" dirty="0">
                <a:solidFill>
                  <a:schemeClr val="tx1"/>
                </a:solidFill>
                <a:effectLst/>
                <a:latin typeface="+mn-lt"/>
                <a:ea typeface="+mn-ea"/>
                <a:cs typeface="+mn-cs"/>
              </a:rPr>
              <a:t> - a fully managed microservices platform, currently in preview. Azure Service Fabric is also available as a </a:t>
            </a:r>
            <a:r>
              <a:rPr lang="en-US" sz="1200" b="0" i="0" u="sng" kern="1200" dirty="0">
                <a:solidFill>
                  <a:schemeClr val="tx1"/>
                </a:solidFill>
                <a:effectLst/>
                <a:latin typeface="+mn-lt"/>
                <a:ea typeface="+mn-ea"/>
                <a:cs typeface="+mn-cs"/>
                <a:hlinkClick r:id="rId5"/>
              </a:rPr>
              <a:t>free download for Windows Server</a:t>
            </a:r>
            <a:r>
              <a:rPr lang="en-US" sz="1200" b="0" i="0" kern="1200" dirty="0">
                <a:solidFill>
                  <a:schemeClr val="tx1"/>
                </a:solidFill>
                <a:effectLst/>
                <a:latin typeface="+mn-lt"/>
                <a:ea typeface="+mn-ea"/>
                <a:cs typeface="+mn-cs"/>
              </a:rPr>
              <a:t>, enabling you to create Service Fabric clusters on premises or in other clouds.</a:t>
            </a:r>
          </a:p>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28</a:t>
            </a:fld>
            <a:endParaRPr lang="en-US"/>
          </a:p>
        </p:txBody>
      </p:sp>
    </p:spTree>
    <p:extLst>
      <p:ext uri="{BB962C8B-B14F-4D97-AF65-F5344CB8AC3E}">
        <p14:creationId xmlns:p14="http://schemas.microsoft.com/office/powerpoint/2010/main" val="2795379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29</a:t>
            </a:fld>
            <a:endParaRPr lang="en-US"/>
          </a:p>
        </p:txBody>
      </p:sp>
    </p:spTree>
    <p:extLst>
      <p:ext uri="{BB962C8B-B14F-4D97-AF65-F5344CB8AC3E}">
        <p14:creationId xmlns:p14="http://schemas.microsoft.com/office/powerpoint/2010/main" val="1369901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80774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93703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4565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49233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825915-24A9-4B84-BB9C-DF1A261ED053}" type="datetimeFigureOut">
              <a:rPr lang="en-US" smtClean="0"/>
              <a:t>2/27/2020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46873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25915-24A9-4B84-BB9C-DF1A261ED053}"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341090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25915-24A9-4B84-BB9C-DF1A261ED053}" type="datetimeFigureOut">
              <a:rPr lang="en-US" smtClean="0"/>
              <a:t>2/27/2020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9276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25915-24A9-4B84-BB9C-DF1A261ED053}" type="datetimeFigureOut">
              <a:rPr lang="en-US" smtClean="0"/>
              <a:t>2/27/2020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131249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25915-24A9-4B84-BB9C-DF1A261ED053}" type="datetimeFigureOut">
              <a:rPr lang="en-US" smtClean="0"/>
              <a:t>2/27/2020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95218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25915-24A9-4B84-BB9C-DF1A261ED053}"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6222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25915-24A9-4B84-BB9C-DF1A261ED053}" type="datetimeFigureOut">
              <a:rPr lang="en-US" smtClean="0"/>
              <a:t>2/27/2020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86615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25915-24A9-4B84-BB9C-DF1A261ED053}" type="datetimeFigureOut">
              <a:rPr lang="en-US" smtClean="0"/>
              <a:t>2/27/2020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8DF99-068B-46E9-B689-999B755D1818}" type="slidenum">
              <a:rPr lang="en-US" smtClean="0"/>
              <a:t>‹#›</a:t>
            </a:fld>
            <a:endParaRPr lang="en-US"/>
          </a:p>
        </p:txBody>
      </p:sp>
    </p:spTree>
    <p:extLst>
      <p:ext uri="{BB962C8B-B14F-4D97-AF65-F5344CB8AC3E}">
        <p14:creationId xmlns:p14="http://schemas.microsoft.com/office/powerpoint/2010/main" val="21355726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comments" Target="../comments/comment1.xm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5.wdp"/><Relationship Id="rId7"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9.jpeg"/><Relationship Id="rId5" Type="http://schemas.microsoft.com/office/2007/relationships/hdphoto" Target="../media/hdphoto3.wdp"/><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7.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png"/><Relationship Id="rId5" Type="http://schemas.microsoft.com/office/2007/relationships/hdphoto" Target="../media/hdphoto6.wdp"/><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hyperlink" Target="https://github.com/mans-tavss/TavssOnContainersAnalysis" TargetMode="Externa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8.png"/><Relationship Id="rId7" Type="http://schemas.openxmlformats.org/officeDocument/2006/relationships/image" Target="../media/image51.png"/><Relationship Id="rId12" Type="http://schemas.openxmlformats.org/officeDocument/2006/relationships/image" Target="../media/image54.jpeg"/><Relationship Id="rId2" Type="http://schemas.openxmlformats.org/officeDocument/2006/relationships/image" Target="../media/image47.png"/><Relationship Id="rId1" Type="http://schemas.openxmlformats.org/officeDocument/2006/relationships/slideLayout" Target="../slideLayouts/slideLayout7.xml"/><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9.png"/><Relationship Id="rId7" Type="http://schemas.openxmlformats.org/officeDocument/2006/relationships/image" Target="../media/image56.png"/><Relationship Id="rId12" Type="http://schemas.openxmlformats.org/officeDocument/2006/relationships/image" Target="../media/image66.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1.png"/><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microsoft.com/office/2007/relationships/hdphoto" Target="../media/hdphoto11.wdp"/><Relationship Id="rId9" Type="http://schemas.openxmlformats.org/officeDocument/2006/relationships/image" Target="../media/image63.png"/><Relationship Id="rId1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hart" Target="../charts/chart1.xml"/><Relationship Id="rId1" Type="http://schemas.openxmlformats.org/officeDocument/2006/relationships/slideLayout" Target="../slideLayouts/slideLayout7.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8.png"/><Relationship Id="rId7" Type="http://schemas.microsoft.com/office/2007/relationships/hdphoto" Target="../media/hdphoto5.wdp"/><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eg"/><Relationship Id="rId4" Type="http://schemas.microsoft.com/office/2007/relationships/hdphoto" Target="../media/hdphoto4.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C6E86AA-3022-45DE-86C2-C83F32559DD4}"/>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39432135-1B32-4361-AE25-A0D8B815A7BA}"/>
              </a:ext>
            </a:extLst>
          </p:cNvPr>
          <p:cNvSpPr>
            <a:spLocks noGrp="1"/>
          </p:cNvSpPr>
          <p:nvPr>
            <p:ph type="ctrTitle"/>
          </p:nvPr>
        </p:nvSpPr>
        <p:spPr>
          <a:xfrm>
            <a:off x="1400287" y="4855299"/>
            <a:ext cx="10089594" cy="728379"/>
          </a:xfrm>
        </p:spPr>
        <p:txBody>
          <a:bodyPr>
            <a:normAutofit fontScale="90000"/>
          </a:bodyPr>
          <a:lstStyle/>
          <a:p>
            <a:r>
              <a:rPr lang="en-US" sz="4400" b="1" dirty="0">
                <a:latin typeface="Adobe Gothic Std B" panose="020B0800000000000000" pitchFamily="34" charset="-128"/>
                <a:ea typeface="Adobe Gothic Std B" panose="020B0800000000000000" pitchFamily="34" charset="-128"/>
              </a:rPr>
              <a:t>Microservice Interactive Learning System</a:t>
            </a:r>
          </a:p>
        </p:txBody>
      </p:sp>
      <p:pic>
        <p:nvPicPr>
          <p:cNvPr id="1036" name="Picture 12" descr="نتيجة بحث الصور عن Docker png">
            <a:extLst>
              <a:ext uri="{FF2B5EF4-FFF2-40B4-BE49-F238E27FC236}">
                <a16:creationId xmlns:a16="http://schemas.microsoft.com/office/drawing/2014/main" id="{7E38D6FC-0AF4-4DAA-AFD2-ECED979153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561" b="100000" l="0" r="100000">
                        <a14:backgroundMark x1="64725" y1="39443" x2="8985" y2="41763"/>
                        <a14:backgroundMark x1="54908" y1="23202" x2="21797" y2="23202"/>
                        <a14:backgroundMark x1="6988" y1="37123" x2="38935" y2="27610"/>
                        <a14:backgroundMark x1="72879" y1="40371" x2="4825" y2="44084"/>
                      </a14:backgroundRemoval>
                    </a14:imgEffect>
                  </a14:imgLayer>
                </a14:imgProps>
              </a:ext>
              <a:ext uri="{28A0092B-C50C-407E-A947-70E740481C1C}">
                <a14:useLocalDpi xmlns:a14="http://schemas.microsoft.com/office/drawing/2010/main" val="0"/>
              </a:ext>
            </a:extLst>
          </a:blip>
          <a:srcRect/>
          <a:stretch>
            <a:fillRect/>
          </a:stretch>
        </p:blipFill>
        <p:spPr bwMode="auto">
          <a:xfrm>
            <a:off x="4761134" y="2392198"/>
            <a:ext cx="2862263" cy="20526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نتيجة بحث الصور عن Dotnet Core Robotpng">
            <a:extLst>
              <a:ext uri="{FF2B5EF4-FFF2-40B4-BE49-F238E27FC236}">
                <a16:creationId xmlns:a16="http://schemas.microsoft.com/office/drawing/2014/main" id="{7C1F5D50-9835-42AD-82B2-AD89ADE04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865" y="1098832"/>
            <a:ext cx="2531219" cy="2531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نتيجة بحث الصور عن gear png">
            <a:extLst>
              <a:ext uri="{FF2B5EF4-FFF2-40B4-BE49-F238E27FC236}">
                <a16:creationId xmlns:a16="http://schemas.microsoft.com/office/drawing/2014/main" id="{2C15F4A7-6CCD-4AF2-8E84-BCC90A45B57B}"/>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341930">
            <a:off x="6522618" y="5815861"/>
            <a:ext cx="955003" cy="95500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نتيجة بحث الصور عن gear png">
            <a:extLst>
              <a:ext uri="{FF2B5EF4-FFF2-40B4-BE49-F238E27FC236}">
                <a16:creationId xmlns:a16="http://schemas.microsoft.com/office/drawing/2014/main" id="{8F2A2EA1-920D-4051-814B-E04891846BCB}"/>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5555536" y="5406661"/>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نتيجة بحث الصور عن gear png">
            <a:extLst>
              <a:ext uri="{FF2B5EF4-FFF2-40B4-BE49-F238E27FC236}">
                <a16:creationId xmlns:a16="http://schemas.microsoft.com/office/drawing/2014/main" id="{9809E208-37E2-4FAD-AF42-81FF614AC005}"/>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4656580" y="5838681"/>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نتيجة بحث الصور عن gear png">
            <a:extLst>
              <a:ext uri="{FF2B5EF4-FFF2-40B4-BE49-F238E27FC236}">
                <a16:creationId xmlns:a16="http://schemas.microsoft.com/office/drawing/2014/main" id="{FEE8C6CD-367A-4B1B-B8CF-BAFE7D87B0F3}"/>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3728481" y="5536609"/>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8BF9070-08E9-4F70-8B4B-8763A18C14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cxnSp>
        <p:nvCxnSpPr>
          <p:cNvPr id="42" name="Connector: Elbow 41">
            <a:extLst>
              <a:ext uri="{FF2B5EF4-FFF2-40B4-BE49-F238E27FC236}">
                <a16:creationId xmlns:a16="http://schemas.microsoft.com/office/drawing/2014/main" id="{9B9CE02B-6FBB-41D0-B08F-1ADAAF040369}"/>
              </a:ext>
            </a:extLst>
          </p:cNvPr>
          <p:cNvCxnSpPr>
            <a:cxnSpLocks/>
            <a:stCxn id="46" idx="1"/>
            <a:endCxn id="35" idx="2"/>
          </p:cNvCxnSpPr>
          <p:nvPr/>
        </p:nvCxnSpPr>
        <p:spPr>
          <a:xfrm rot="10800000">
            <a:off x="1190087" y="900181"/>
            <a:ext cx="2632590" cy="4952867"/>
          </a:xfrm>
          <a:prstGeom prst="bentConnector2">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4DEDA72-8C80-4561-B695-D37D01CBCC96}"/>
              </a:ext>
            </a:extLst>
          </p:cNvPr>
          <p:cNvSpPr/>
          <p:nvPr/>
        </p:nvSpPr>
        <p:spPr>
          <a:xfrm>
            <a:off x="2736774" y="5620198"/>
            <a:ext cx="374954" cy="414566"/>
          </a:xfrm>
          <a:prstGeom prst="ellipse">
            <a:avLst/>
          </a:prstGeom>
          <a:gradFill flip="none" rotWithShape="1">
            <a:gsLst>
              <a:gs pos="0">
                <a:schemeClr val="bg1"/>
              </a:gs>
              <a:gs pos="67000">
                <a:schemeClr val="tx2"/>
              </a:gs>
              <a:gs pos="6000">
                <a:schemeClr val="bg2">
                  <a:lumMod val="60000"/>
                  <a:lumOff val="40000"/>
                </a:schemeClr>
              </a:gs>
            </a:gsLst>
            <a:path path="circle">
              <a:fillToRect l="50000" t="50000" r="50000" b="50000"/>
            </a:path>
            <a:tileRect/>
          </a:gra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Google Shape;211;p36">
            <a:extLst>
              <a:ext uri="{FF2B5EF4-FFF2-40B4-BE49-F238E27FC236}">
                <a16:creationId xmlns:a16="http://schemas.microsoft.com/office/drawing/2014/main" id="{96708359-05B5-4A5C-9582-1D0BCDD22EA7}"/>
              </a:ext>
            </a:extLst>
          </p:cNvPr>
          <p:cNvPicPr preferRelativeResize="0"/>
          <p:nvPr/>
        </p:nvPicPr>
        <p:blipFill>
          <a:blip r:embed="rId8">
            <a:alphaModFix/>
          </a:blip>
          <a:stretch>
            <a:fillRect/>
          </a:stretch>
        </p:blipFill>
        <p:spPr>
          <a:xfrm rot="8487265">
            <a:off x="9507567" y="1649788"/>
            <a:ext cx="947047" cy="751915"/>
          </a:xfrm>
          <a:prstGeom prst="rect">
            <a:avLst/>
          </a:prstGeom>
          <a:noFill/>
          <a:ln>
            <a:noFill/>
          </a:ln>
        </p:spPr>
      </p:pic>
      <p:pic>
        <p:nvPicPr>
          <p:cNvPr id="14" name="Google Shape;209;p36">
            <a:extLst>
              <a:ext uri="{FF2B5EF4-FFF2-40B4-BE49-F238E27FC236}">
                <a16:creationId xmlns:a16="http://schemas.microsoft.com/office/drawing/2014/main" id="{6B022351-2A8C-4670-AA8E-5C64ABCA4A08}"/>
              </a:ext>
            </a:extLst>
          </p:cNvPr>
          <p:cNvPicPr preferRelativeResize="0"/>
          <p:nvPr/>
        </p:nvPicPr>
        <p:blipFill>
          <a:blip r:embed="rId9">
            <a:alphaModFix/>
          </a:blip>
          <a:stretch>
            <a:fillRect/>
          </a:stretch>
        </p:blipFill>
        <p:spPr>
          <a:xfrm rot="-4441753">
            <a:off x="6080471" y="606721"/>
            <a:ext cx="707924" cy="559228"/>
          </a:xfrm>
          <a:prstGeom prst="rect">
            <a:avLst/>
          </a:prstGeom>
          <a:noFill/>
          <a:ln>
            <a:noFill/>
          </a:ln>
        </p:spPr>
      </p:pic>
      <p:pic>
        <p:nvPicPr>
          <p:cNvPr id="15" name="Google Shape;210;p36">
            <a:extLst>
              <a:ext uri="{FF2B5EF4-FFF2-40B4-BE49-F238E27FC236}">
                <a16:creationId xmlns:a16="http://schemas.microsoft.com/office/drawing/2014/main" id="{FD6515AB-ABD9-401C-BE1F-48C2256E0317}"/>
              </a:ext>
            </a:extLst>
          </p:cNvPr>
          <p:cNvPicPr preferRelativeResize="0"/>
          <p:nvPr/>
        </p:nvPicPr>
        <p:blipFill>
          <a:blip r:embed="rId10">
            <a:alphaModFix/>
          </a:blip>
          <a:stretch>
            <a:fillRect/>
          </a:stretch>
        </p:blipFill>
        <p:spPr>
          <a:xfrm rot="2250125">
            <a:off x="9642169" y="5561673"/>
            <a:ext cx="1721568" cy="1457312"/>
          </a:xfrm>
          <a:prstGeom prst="rect">
            <a:avLst/>
          </a:prstGeom>
          <a:noFill/>
          <a:ln>
            <a:noFill/>
          </a:ln>
        </p:spPr>
      </p:pic>
    </p:spTree>
    <p:extLst>
      <p:ext uri="{BB962C8B-B14F-4D97-AF65-F5344CB8AC3E}">
        <p14:creationId xmlns:p14="http://schemas.microsoft.com/office/powerpoint/2010/main" val="264330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5250" fill="hold"/>
                                        <p:tgtEl>
                                          <p:spTgt spid="43"/>
                                        </p:tgtEl>
                                        <p:attrNameLst>
                                          <p:attrName>r</p:attrName>
                                        </p:attrNameLst>
                                      </p:cBhvr>
                                    </p:animRot>
                                  </p:childTnLst>
                                </p:cTn>
                              </p:par>
                              <p:par>
                                <p:cTn id="7" presetID="8" presetClass="emph" presetSubtype="0" fill="hold" nodeType="withEffect">
                                  <p:stCondLst>
                                    <p:cond delay="0"/>
                                  </p:stCondLst>
                                  <p:childTnLst>
                                    <p:animRot by="43200000">
                                      <p:cBhvr>
                                        <p:cTn id="8" dur="5250" fill="hold"/>
                                        <p:tgtEl>
                                          <p:spTgt spid="44"/>
                                        </p:tgtEl>
                                        <p:attrNameLst>
                                          <p:attrName>r</p:attrName>
                                        </p:attrNameLst>
                                      </p:cBhvr>
                                    </p:animRot>
                                  </p:childTnLst>
                                </p:cTn>
                              </p:par>
                              <p:par>
                                <p:cTn id="9" presetID="8" presetClass="emph" presetSubtype="0" fill="hold" nodeType="withEffect">
                                  <p:stCondLst>
                                    <p:cond delay="0"/>
                                  </p:stCondLst>
                                  <p:childTnLst>
                                    <p:animRot by="43200000">
                                      <p:cBhvr>
                                        <p:cTn id="10" dur="5250" fill="hold"/>
                                        <p:tgtEl>
                                          <p:spTgt spid="45"/>
                                        </p:tgtEl>
                                        <p:attrNameLst>
                                          <p:attrName>r</p:attrName>
                                        </p:attrNameLst>
                                      </p:cBhvr>
                                    </p:animRot>
                                  </p:childTnLst>
                                </p:cTn>
                              </p:par>
                              <p:par>
                                <p:cTn id="11" presetID="8" presetClass="emph" presetSubtype="0" fill="hold" nodeType="withEffect">
                                  <p:stCondLst>
                                    <p:cond delay="0"/>
                                  </p:stCondLst>
                                  <p:childTnLst>
                                    <p:animRot by="43200000">
                                      <p:cBhvr>
                                        <p:cTn id="12" dur="5250" fill="hold"/>
                                        <p:tgtEl>
                                          <p:spTgt spid="46"/>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0" nodeType="clickEffect">
                                  <p:stCondLst>
                                    <p:cond delay="0"/>
                                  </p:stCondLst>
                                  <p:childTnLst>
                                    <p:animMotion origin="layout" path="M -3.75E-6 -0.00162 L -0.07109 -0.00162 C -0.10299 -0.00162 -0.14218 -0.19537 -0.14218 -0.35301 L -0.14218 -0.7044 " pathEditMode="relative" rAng="0" ptsTypes="AAAA">
                                      <p:cBhvr>
                                        <p:cTn id="16" dur="2000" fill="hold"/>
                                        <p:tgtEl>
                                          <p:spTgt spid="55"/>
                                        </p:tgtEl>
                                        <p:attrNameLst>
                                          <p:attrName>ppt_x</p:attrName>
                                          <p:attrName>ppt_y</p:attrName>
                                        </p:attrNameLst>
                                      </p:cBhvr>
                                      <p:rCtr x="-7109" y="-35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Picture 6" descr="نتيجة بحث الصور عن جامعة المنصورة   كلية التجارة logos">
            <a:extLst>
              <a:ext uri="{FF2B5EF4-FFF2-40B4-BE49-F238E27FC236}">
                <a16:creationId xmlns:a16="http://schemas.microsoft.com/office/drawing/2014/main" id="{9C405C7E-0711-4D8B-89BA-7FBC1414E1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8" b="90667" l="8889" r="93778">
                        <a14:foregroundMark x1="49778" y1="79556" x2="64000" y2="77778"/>
                        <a14:foregroundMark x1="27556" y1="17333" x2="29778" y2="20000"/>
                        <a14:foregroundMark x1="24000" y1="22667" x2="17333" y2="39111"/>
                        <a14:foregroundMark x1="19111" y1="31111" x2="13778" y2="62222"/>
                        <a14:foregroundMark x1="14222" y1="41333" x2="22222" y2="78667"/>
                        <a14:foregroundMark x1="12000" y1="44444" x2="17778" y2="71111"/>
                        <a14:foregroundMark x1="23111" y1="78667" x2="56889" y2="90667"/>
                        <a14:foregroundMark x1="88000" y1="64000" x2="74222" y2="20889"/>
                        <a14:foregroundMark x1="26222" y1="20889" x2="64000" y2="9778"/>
                        <a14:foregroundMark x1="63556" y1="14667" x2="88889" y2="51556"/>
                        <a14:foregroundMark x1="70222" y1="17333" x2="89333" y2="41778"/>
                        <a14:foregroundMark x1="80444" y1="23111" x2="87111" y2="35111"/>
                        <a14:foregroundMark x1="87111" y1="65333" x2="89778" y2="42222"/>
                        <a14:backgroundMark x1="64889" y1="12000" x2="55111" y2="8444"/>
                        <a14:backgroundMark x1="68444" y1="12000" x2="59556" y2="8000"/>
                        <a14:backgroundMark x1="80000" y1="21333" x2="86222" y2="28889"/>
                        <a14:backgroundMark x1="16000" y1="72000" x2="25778" y2="84444"/>
                        <a14:backgroundMark x1="54222" y1="92000" x2="61333" y2="90222"/>
                      </a14:backgroundRemoval>
                    </a14:imgEffect>
                  </a14:imgLayer>
                </a14:imgProps>
              </a:ext>
              <a:ext uri="{28A0092B-C50C-407E-A947-70E740481C1C}">
                <a14:useLocalDpi xmlns:a14="http://schemas.microsoft.com/office/drawing/2010/main" val="0"/>
              </a:ext>
            </a:extLst>
          </a:blip>
          <a:srcRect/>
          <a:stretch>
            <a:fillRect/>
          </a:stretch>
        </p:blipFill>
        <p:spPr bwMode="auto">
          <a:xfrm>
            <a:off x="5063767" y="2347685"/>
            <a:ext cx="1099731" cy="1099731"/>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4" descr="نتيجة بحث الصور عن جامعة المنصورة   كلية الحاسباتlogos">
            <a:extLst>
              <a:ext uri="{FF2B5EF4-FFF2-40B4-BE49-F238E27FC236}">
                <a16:creationId xmlns:a16="http://schemas.microsoft.com/office/drawing/2014/main" id="{557CB137-390D-46DC-8FEE-8CC679021DB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2607122" y="4511893"/>
            <a:ext cx="1114526" cy="10997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نتيجة بحث الصور عن جامعة المنصورة   كلية الصيدلة logos">
            <a:extLst>
              <a:ext uri="{FF2B5EF4-FFF2-40B4-BE49-F238E27FC236}">
                <a16:creationId xmlns:a16="http://schemas.microsoft.com/office/drawing/2014/main" id="{663DD158-212F-48FF-8D3C-C0EE01E032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6431" y="3415662"/>
            <a:ext cx="1071562" cy="107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نتيجة بحث الصور عن جامعة المنصورة   كلية الهندسة logos">
            <a:extLst>
              <a:ext uri="{FF2B5EF4-FFF2-40B4-BE49-F238E27FC236}">
                <a16:creationId xmlns:a16="http://schemas.microsoft.com/office/drawing/2014/main" id="{D3485584-ACD5-4EAA-9408-BB213A60DC1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39" b="100000" l="0" r="100000"/>
                    </a14:imgEffect>
                  </a14:imgLayer>
                </a14:imgProps>
              </a:ext>
              <a:ext uri="{28A0092B-C50C-407E-A947-70E740481C1C}">
                <a14:useLocalDpi xmlns:a14="http://schemas.microsoft.com/office/drawing/2010/main" val="0"/>
              </a:ext>
            </a:extLst>
          </a:blip>
          <a:srcRect/>
          <a:stretch>
            <a:fillRect/>
          </a:stretch>
        </p:blipFill>
        <p:spPr bwMode="auto">
          <a:xfrm>
            <a:off x="7229777" y="3274060"/>
            <a:ext cx="1220375" cy="1259029"/>
          </a:xfrm>
          <a:prstGeom prst="rect">
            <a:avLst/>
          </a:prstGeom>
          <a:noFill/>
          <a:extLst>
            <a:ext uri="{909E8E84-426E-40DD-AFC4-6F175D3DCCD1}">
              <a14:hiddenFill xmlns:a14="http://schemas.microsoft.com/office/drawing/2010/main">
                <a:solidFill>
                  <a:srgbClr val="FFFFFF"/>
                </a:solidFill>
              </a14:hiddenFill>
            </a:ext>
          </a:extLst>
        </p:spPr>
      </p:pic>
      <p:sp>
        <p:nvSpPr>
          <p:cNvPr id="600" name="Google Shape;3759;p71">
            <a:extLst>
              <a:ext uri="{FF2B5EF4-FFF2-40B4-BE49-F238E27FC236}">
                <a16:creationId xmlns:a16="http://schemas.microsoft.com/office/drawing/2014/main" id="{692F6DAD-C228-4755-AD5C-FBEA2D1000B1}"/>
              </a:ext>
            </a:extLst>
          </p:cNvPr>
          <p:cNvSpPr/>
          <p:nvPr/>
        </p:nvSpPr>
        <p:spPr>
          <a:xfrm>
            <a:off x="5063767" y="725782"/>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759;p71">
            <a:extLst>
              <a:ext uri="{FF2B5EF4-FFF2-40B4-BE49-F238E27FC236}">
                <a16:creationId xmlns:a16="http://schemas.microsoft.com/office/drawing/2014/main" id="{87873118-A24D-4ACA-8991-8FA831EAC217}"/>
              </a:ext>
            </a:extLst>
          </p:cNvPr>
          <p:cNvSpPr/>
          <p:nvPr/>
        </p:nvSpPr>
        <p:spPr>
          <a:xfrm>
            <a:off x="8915340" y="1103865"/>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759;p71">
            <a:extLst>
              <a:ext uri="{FF2B5EF4-FFF2-40B4-BE49-F238E27FC236}">
                <a16:creationId xmlns:a16="http://schemas.microsoft.com/office/drawing/2014/main" id="{B56EB9DA-8FD6-48CC-96E3-801D4A686DEA}"/>
              </a:ext>
            </a:extLst>
          </p:cNvPr>
          <p:cNvSpPr/>
          <p:nvPr/>
        </p:nvSpPr>
        <p:spPr>
          <a:xfrm>
            <a:off x="4146960" y="3951443"/>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759;p71">
            <a:extLst>
              <a:ext uri="{FF2B5EF4-FFF2-40B4-BE49-F238E27FC236}">
                <a16:creationId xmlns:a16="http://schemas.microsoft.com/office/drawing/2014/main" id="{FE59E4C8-5E96-497C-983D-FBD4DFB7E14F}"/>
              </a:ext>
            </a:extLst>
          </p:cNvPr>
          <p:cNvSpPr/>
          <p:nvPr/>
        </p:nvSpPr>
        <p:spPr>
          <a:xfrm>
            <a:off x="7441261" y="4853353"/>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759;p71">
            <a:extLst>
              <a:ext uri="{FF2B5EF4-FFF2-40B4-BE49-F238E27FC236}">
                <a16:creationId xmlns:a16="http://schemas.microsoft.com/office/drawing/2014/main" id="{BE1C852E-C7F3-4112-8EA6-B244496E3D68}"/>
              </a:ext>
            </a:extLst>
          </p:cNvPr>
          <p:cNvSpPr/>
          <p:nvPr/>
        </p:nvSpPr>
        <p:spPr>
          <a:xfrm>
            <a:off x="5773448" y="3903575"/>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759;p71">
            <a:extLst>
              <a:ext uri="{FF2B5EF4-FFF2-40B4-BE49-F238E27FC236}">
                <a16:creationId xmlns:a16="http://schemas.microsoft.com/office/drawing/2014/main" id="{6EED2A6B-505A-4B9E-9222-950579E799E4}"/>
              </a:ext>
            </a:extLst>
          </p:cNvPr>
          <p:cNvSpPr/>
          <p:nvPr/>
        </p:nvSpPr>
        <p:spPr>
          <a:xfrm>
            <a:off x="7229777" y="1289518"/>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 name="Straight Connector 592">
            <a:extLst>
              <a:ext uri="{FF2B5EF4-FFF2-40B4-BE49-F238E27FC236}">
                <a16:creationId xmlns:a16="http://schemas.microsoft.com/office/drawing/2014/main" id="{A2CFEB1D-339C-4123-9EC6-D669907D7BE3}"/>
              </a:ext>
            </a:extLst>
          </p:cNvPr>
          <p:cNvCxnSpPr/>
          <p:nvPr/>
        </p:nvCxnSpPr>
        <p:spPr>
          <a:xfrm>
            <a:off x="5501640" y="1627692"/>
            <a:ext cx="68580" cy="886908"/>
          </a:xfrm>
          <a:prstGeom prst="line">
            <a:avLst/>
          </a:prstGeom>
        </p:spPr>
        <p:style>
          <a:lnRef idx="3">
            <a:schemeClr val="accent4"/>
          </a:lnRef>
          <a:fillRef idx="0">
            <a:schemeClr val="accent4"/>
          </a:fillRef>
          <a:effectRef idx="2">
            <a:schemeClr val="accent4"/>
          </a:effectRef>
          <a:fontRef idx="minor">
            <a:schemeClr val="tx1"/>
          </a:fontRef>
        </p:style>
      </p:cxnSp>
      <p:cxnSp>
        <p:nvCxnSpPr>
          <p:cNvPr id="608" name="Straight Connector 607">
            <a:extLst>
              <a:ext uri="{FF2B5EF4-FFF2-40B4-BE49-F238E27FC236}">
                <a16:creationId xmlns:a16="http://schemas.microsoft.com/office/drawing/2014/main" id="{045A0AC2-A4DC-47FF-AC47-8954FCF1BC82}"/>
              </a:ext>
            </a:extLst>
          </p:cNvPr>
          <p:cNvCxnSpPr>
            <a:cxnSpLocks/>
            <a:stCxn id="595" idx="2"/>
          </p:cNvCxnSpPr>
          <p:nvPr/>
        </p:nvCxnSpPr>
        <p:spPr>
          <a:xfrm flipH="1">
            <a:off x="4962224" y="3447416"/>
            <a:ext cx="651409" cy="719993"/>
          </a:xfrm>
          <a:prstGeom prst="line">
            <a:avLst/>
          </a:prstGeom>
        </p:spPr>
        <p:style>
          <a:lnRef idx="3">
            <a:schemeClr val="accent4"/>
          </a:lnRef>
          <a:fillRef idx="0">
            <a:schemeClr val="accent4"/>
          </a:fillRef>
          <a:effectRef idx="2">
            <a:schemeClr val="accent4"/>
          </a:effectRef>
          <a:fontRef idx="minor">
            <a:schemeClr val="tx1"/>
          </a:fontRef>
        </p:style>
      </p:cxnSp>
      <p:cxnSp>
        <p:nvCxnSpPr>
          <p:cNvPr id="611" name="Straight Connector 610">
            <a:extLst>
              <a:ext uri="{FF2B5EF4-FFF2-40B4-BE49-F238E27FC236}">
                <a16:creationId xmlns:a16="http://schemas.microsoft.com/office/drawing/2014/main" id="{7D6E2491-02D3-4606-8817-0D639223CB34}"/>
              </a:ext>
            </a:extLst>
          </p:cNvPr>
          <p:cNvCxnSpPr>
            <a:cxnSpLocks/>
          </p:cNvCxnSpPr>
          <p:nvPr/>
        </p:nvCxnSpPr>
        <p:spPr>
          <a:xfrm flipH="1">
            <a:off x="3604260" y="4602480"/>
            <a:ext cx="654738" cy="203005"/>
          </a:xfrm>
          <a:prstGeom prst="line">
            <a:avLst/>
          </a:prstGeom>
        </p:spPr>
        <p:style>
          <a:lnRef idx="3">
            <a:schemeClr val="accent4"/>
          </a:lnRef>
          <a:fillRef idx="0">
            <a:schemeClr val="accent4"/>
          </a:fillRef>
          <a:effectRef idx="2">
            <a:schemeClr val="accent4"/>
          </a:effectRef>
          <a:fontRef idx="minor">
            <a:schemeClr val="tx1"/>
          </a:fontRef>
        </p:style>
      </p:cxnSp>
      <p:cxnSp>
        <p:nvCxnSpPr>
          <p:cNvPr id="613" name="Straight Connector 612">
            <a:extLst>
              <a:ext uri="{FF2B5EF4-FFF2-40B4-BE49-F238E27FC236}">
                <a16:creationId xmlns:a16="http://schemas.microsoft.com/office/drawing/2014/main" id="{C9A0A83D-93E3-4413-B2A5-405101156529}"/>
              </a:ext>
            </a:extLst>
          </p:cNvPr>
          <p:cNvCxnSpPr>
            <a:cxnSpLocks/>
          </p:cNvCxnSpPr>
          <p:nvPr/>
        </p:nvCxnSpPr>
        <p:spPr>
          <a:xfrm flipH="1">
            <a:off x="3604260" y="4727917"/>
            <a:ext cx="2376314" cy="576391"/>
          </a:xfrm>
          <a:prstGeom prst="line">
            <a:avLst/>
          </a:prstGeom>
        </p:spPr>
        <p:style>
          <a:lnRef idx="3">
            <a:schemeClr val="accent4"/>
          </a:lnRef>
          <a:fillRef idx="0">
            <a:schemeClr val="accent4"/>
          </a:fillRef>
          <a:effectRef idx="2">
            <a:schemeClr val="accent4"/>
          </a:effectRef>
          <a:fontRef idx="minor">
            <a:schemeClr val="tx1"/>
          </a:fontRef>
        </p:style>
      </p:cxnSp>
      <p:cxnSp>
        <p:nvCxnSpPr>
          <p:cNvPr id="616" name="Straight Connector 615">
            <a:extLst>
              <a:ext uri="{FF2B5EF4-FFF2-40B4-BE49-F238E27FC236}">
                <a16:creationId xmlns:a16="http://schemas.microsoft.com/office/drawing/2014/main" id="{3819A1FC-D9B4-4E40-B016-845D5AE34A8A}"/>
              </a:ext>
            </a:extLst>
          </p:cNvPr>
          <p:cNvCxnSpPr>
            <a:cxnSpLocks/>
          </p:cNvCxnSpPr>
          <p:nvPr/>
        </p:nvCxnSpPr>
        <p:spPr>
          <a:xfrm flipH="1">
            <a:off x="6096000" y="2131312"/>
            <a:ext cx="1345261" cy="710950"/>
          </a:xfrm>
          <a:prstGeom prst="line">
            <a:avLst/>
          </a:prstGeom>
        </p:spPr>
        <p:style>
          <a:lnRef idx="3">
            <a:schemeClr val="accent4"/>
          </a:lnRef>
          <a:fillRef idx="0">
            <a:schemeClr val="accent4"/>
          </a:fillRef>
          <a:effectRef idx="2">
            <a:schemeClr val="accent4"/>
          </a:effectRef>
          <a:fontRef idx="minor">
            <a:schemeClr val="tx1"/>
          </a:fontRef>
        </p:style>
      </p:cxnSp>
      <p:cxnSp>
        <p:nvCxnSpPr>
          <p:cNvPr id="618" name="Straight Connector 617">
            <a:extLst>
              <a:ext uri="{FF2B5EF4-FFF2-40B4-BE49-F238E27FC236}">
                <a16:creationId xmlns:a16="http://schemas.microsoft.com/office/drawing/2014/main" id="{C8BD5FE4-310A-4D2B-A4CA-4EF6198A729A}"/>
              </a:ext>
            </a:extLst>
          </p:cNvPr>
          <p:cNvCxnSpPr>
            <a:cxnSpLocks/>
          </p:cNvCxnSpPr>
          <p:nvPr/>
        </p:nvCxnSpPr>
        <p:spPr>
          <a:xfrm flipH="1">
            <a:off x="6690255" y="4167409"/>
            <a:ext cx="751007" cy="234989"/>
          </a:xfrm>
          <a:prstGeom prst="line">
            <a:avLst/>
          </a:prstGeom>
        </p:spPr>
        <p:style>
          <a:lnRef idx="3">
            <a:schemeClr val="accent4"/>
          </a:lnRef>
          <a:fillRef idx="0">
            <a:schemeClr val="accent4"/>
          </a:fillRef>
          <a:effectRef idx="2">
            <a:schemeClr val="accent4"/>
          </a:effectRef>
          <a:fontRef idx="minor">
            <a:schemeClr val="tx1"/>
          </a:fontRef>
        </p:style>
      </p:cxnSp>
      <p:cxnSp>
        <p:nvCxnSpPr>
          <p:cNvPr id="621" name="Straight Connector 620">
            <a:extLst>
              <a:ext uri="{FF2B5EF4-FFF2-40B4-BE49-F238E27FC236}">
                <a16:creationId xmlns:a16="http://schemas.microsoft.com/office/drawing/2014/main" id="{2273DB13-C75A-40E5-BEB9-9D0B21554A7D}"/>
              </a:ext>
            </a:extLst>
          </p:cNvPr>
          <p:cNvCxnSpPr>
            <a:cxnSpLocks/>
            <a:stCxn id="2056" idx="2"/>
          </p:cNvCxnSpPr>
          <p:nvPr/>
        </p:nvCxnSpPr>
        <p:spPr>
          <a:xfrm flipH="1">
            <a:off x="8306401" y="3951443"/>
            <a:ext cx="1210030" cy="38480"/>
          </a:xfrm>
          <a:prstGeom prst="line">
            <a:avLst/>
          </a:prstGeom>
        </p:spPr>
        <p:style>
          <a:lnRef idx="3">
            <a:schemeClr val="accent4"/>
          </a:lnRef>
          <a:fillRef idx="0">
            <a:schemeClr val="accent4"/>
          </a:fillRef>
          <a:effectRef idx="2">
            <a:schemeClr val="accent4"/>
          </a:effectRef>
          <a:fontRef idx="minor">
            <a:schemeClr val="tx1"/>
          </a:fontRef>
        </p:style>
      </p:cxnSp>
      <p:cxnSp>
        <p:nvCxnSpPr>
          <p:cNvPr id="623" name="Straight Connector 622">
            <a:extLst>
              <a:ext uri="{FF2B5EF4-FFF2-40B4-BE49-F238E27FC236}">
                <a16:creationId xmlns:a16="http://schemas.microsoft.com/office/drawing/2014/main" id="{B49570C8-6408-44FA-B2D6-FB2C88D851A7}"/>
              </a:ext>
            </a:extLst>
          </p:cNvPr>
          <p:cNvCxnSpPr>
            <a:cxnSpLocks/>
          </p:cNvCxnSpPr>
          <p:nvPr/>
        </p:nvCxnSpPr>
        <p:spPr>
          <a:xfrm flipH="1">
            <a:off x="8244840" y="4103843"/>
            <a:ext cx="1423992" cy="1018548"/>
          </a:xfrm>
          <a:prstGeom prst="line">
            <a:avLst/>
          </a:prstGeom>
        </p:spPr>
        <p:style>
          <a:lnRef idx="3">
            <a:schemeClr val="accent4"/>
          </a:lnRef>
          <a:fillRef idx="0">
            <a:schemeClr val="accent4"/>
          </a:fillRef>
          <a:effectRef idx="2">
            <a:schemeClr val="accent4"/>
          </a:effectRef>
          <a:fontRef idx="minor">
            <a:schemeClr val="tx1"/>
          </a:fontRef>
        </p:style>
      </p:cxnSp>
      <p:cxnSp>
        <p:nvCxnSpPr>
          <p:cNvPr id="626" name="Straight Connector 625">
            <a:extLst>
              <a:ext uri="{FF2B5EF4-FFF2-40B4-BE49-F238E27FC236}">
                <a16:creationId xmlns:a16="http://schemas.microsoft.com/office/drawing/2014/main" id="{ECC852A7-F5B9-433D-9721-B7716A487EF0}"/>
              </a:ext>
            </a:extLst>
          </p:cNvPr>
          <p:cNvCxnSpPr>
            <a:cxnSpLocks/>
            <a:endCxn id="2056" idx="1"/>
          </p:cNvCxnSpPr>
          <p:nvPr/>
        </p:nvCxnSpPr>
        <p:spPr>
          <a:xfrm>
            <a:off x="9373744" y="2005775"/>
            <a:ext cx="299614" cy="1566814"/>
          </a:xfrm>
          <a:prstGeom prst="line">
            <a:avLst/>
          </a:prstGeom>
        </p:spPr>
        <p:style>
          <a:lnRef idx="3">
            <a:schemeClr val="accent4"/>
          </a:lnRef>
          <a:fillRef idx="0">
            <a:schemeClr val="accent4"/>
          </a:fillRef>
          <a:effectRef idx="2">
            <a:schemeClr val="accent4"/>
          </a:effectRef>
          <a:fontRef idx="minor">
            <a:schemeClr val="tx1"/>
          </a:fontRef>
        </p:style>
      </p:cxnSp>
      <p:cxnSp>
        <p:nvCxnSpPr>
          <p:cNvPr id="629" name="Straight Connector 628">
            <a:extLst>
              <a:ext uri="{FF2B5EF4-FFF2-40B4-BE49-F238E27FC236}">
                <a16:creationId xmlns:a16="http://schemas.microsoft.com/office/drawing/2014/main" id="{4B738C13-2861-4D37-9686-62515EC62900}"/>
              </a:ext>
            </a:extLst>
          </p:cNvPr>
          <p:cNvCxnSpPr>
            <a:cxnSpLocks/>
          </p:cNvCxnSpPr>
          <p:nvPr/>
        </p:nvCxnSpPr>
        <p:spPr>
          <a:xfrm flipV="1">
            <a:off x="8135384" y="1740473"/>
            <a:ext cx="922021" cy="141667"/>
          </a:xfrm>
          <a:prstGeom prst="line">
            <a:avLst/>
          </a:prstGeom>
        </p:spPr>
        <p:style>
          <a:lnRef idx="3">
            <a:schemeClr val="accent4"/>
          </a:lnRef>
          <a:fillRef idx="0">
            <a:schemeClr val="accent4"/>
          </a:fillRef>
          <a:effectRef idx="2">
            <a:schemeClr val="accent4"/>
          </a:effectRef>
          <a:fontRef idx="minor">
            <a:schemeClr val="tx1"/>
          </a:fontRef>
        </p:style>
      </p:cxnSp>
      <p:cxnSp>
        <p:nvCxnSpPr>
          <p:cNvPr id="632" name="Straight Connector 631">
            <a:extLst>
              <a:ext uri="{FF2B5EF4-FFF2-40B4-BE49-F238E27FC236}">
                <a16:creationId xmlns:a16="http://schemas.microsoft.com/office/drawing/2014/main" id="{D23F71A4-D9AF-4424-AF56-3E5A82599E93}"/>
              </a:ext>
            </a:extLst>
          </p:cNvPr>
          <p:cNvCxnSpPr>
            <a:cxnSpLocks/>
          </p:cNvCxnSpPr>
          <p:nvPr/>
        </p:nvCxnSpPr>
        <p:spPr>
          <a:xfrm flipH="1">
            <a:off x="7593662" y="2191428"/>
            <a:ext cx="94518" cy="1309060"/>
          </a:xfrm>
          <a:prstGeom prst="line">
            <a:avLst/>
          </a:prstGeom>
        </p:spPr>
        <p:style>
          <a:lnRef idx="3">
            <a:schemeClr val="accent4"/>
          </a:lnRef>
          <a:fillRef idx="0">
            <a:schemeClr val="accent4"/>
          </a:fillRef>
          <a:effectRef idx="2">
            <a:schemeClr val="accent4"/>
          </a:effectRef>
          <a:fontRef idx="minor">
            <a:schemeClr val="tx1"/>
          </a:fontRef>
        </p:style>
      </p:cxnSp>
      <p:sp>
        <p:nvSpPr>
          <p:cNvPr id="635" name="Google Shape;693;p55">
            <a:extLst>
              <a:ext uri="{FF2B5EF4-FFF2-40B4-BE49-F238E27FC236}">
                <a16:creationId xmlns:a16="http://schemas.microsoft.com/office/drawing/2014/main" id="{CC3D881F-E80F-4041-A57C-5B37ECD50885}"/>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From Mansoura University</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411850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270;p71">
            <a:extLst>
              <a:ext uri="{FF2B5EF4-FFF2-40B4-BE49-F238E27FC236}">
                <a16:creationId xmlns:a16="http://schemas.microsoft.com/office/drawing/2014/main" id="{F9C0B472-E6D4-4AC1-AE9D-846C0654FA15}"/>
              </a:ext>
            </a:extLst>
          </p:cNvPr>
          <p:cNvGrpSpPr/>
          <p:nvPr/>
        </p:nvGrpSpPr>
        <p:grpSpPr>
          <a:xfrm>
            <a:off x="2303362" y="856527"/>
            <a:ext cx="8736996" cy="5431149"/>
            <a:chOff x="230250" y="739925"/>
            <a:chExt cx="7124425" cy="4229675"/>
          </a:xfrm>
        </p:grpSpPr>
        <p:sp>
          <p:nvSpPr>
            <p:cNvPr id="4" name="Google Shape;3271;p71">
              <a:extLst>
                <a:ext uri="{FF2B5EF4-FFF2-40B4-BE49-F238E27FC236}">
                  <a16:creationId xmlns:a16="http://schemas.microsoft.com/office/drawing/2014/main" id="{76D24143-0FAA-4D89-97AF-4EC832C7C01F}"/>
                </a:ext>
              </a:extLst>
            </p:cNvPr>
            <p:cNvSpPr/>
            <p:nvPr/>
          </p:nvSpPr>
          <p:spPr>
            <a:xfrm>
              <a:off x="2001525" y="3293875"/>
              <a:ext cx="920575" cy="1635500"/>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72;p71">
              <a:extLst>
                <a:ext uri="{FF2B5EF4-FFF2-40B4-BE49-F238E27FC236}">
                  <a16:creationId xmlns:a16="http://schemas.microsoft.com/office/drawing/2014/main" id="{B4FE5731-B12C-4BA2-92AF-6860D315BCA7}"/>
                </a:ext>
              </a:extLst>
            </p:cNvPr>
            <p:cNvSpPr/>
            <p:nvPr/>
          </p:nvSpPr>
          <p:spPr>
            <a:xfrm>
              <a:off x="294050" y="1435525"/>
              <a:ext cx="2107300" cy="218045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3;p71">
              <a:extLst>
                <a:ext uri="{FF2B5EF4-FFF2-40B4-BE49-F238E27FC236}">
                  <a16:creationId xmlns:a16="http://schemas.microsoft.com/office/drawing/2014/main" id="{044D1F4E-4F47-437E-82BA-1D8EA59471B8}"/>
                </a:ext>
              </a:extLst>
            </p:cNvPr>
            <p:cNvSpPr/>
            <p:nvPr/>
          </p:nvSpPr>
          <p:spPr>
            <a:xfrm>
              <a:off x="2241950" y="3529150"/>
              <a:ext cx="49625" cy="247725"/>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74;p71">
              <a:extLst>
                <a:ext uri="{FF2B5EF4-FFF2-40B4-BE49-F238E27FC236}">
                  <a16:creationId xmlns:a16="http://schemas.microsoft.com/office/drawing/2014/main" id="{D5AD338D-35C3-4E7F-B086-88F2865FEAB3}"/>
                </a:ext>
              </a:extLst>
            </p:cNvPr>
            <p:cNvSpPr/>
            <p:nvPr/>
          </p:nvSpPr>
          <p:spPr>
            <a:xfrm>
              <a:off x="2241950" y="3400325"/>
              <a:ext cx="441250" cy="371700"/>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75;p71">
              <a:extLst>
                <a:ext uri="{FF2B5EF4-FFF2-40B4-BE49-F238E27FC236}">
                  <a16:creationId xmlns:a16="http://schemas.microsoft.com/office/drawing/2014/main" id="{D604B035-A37D-4591-A700-E62309B5861A}"/>
                </a:ext>
              </a:extLst>
            </p:cNvPr>
            <p:cNvSpPr/>
            <p:nvPr/>
          </p:nvSpPr>
          <p:spPr>
            <a:xfrm>
              <a:off x="2254050" y="3517075"/>
              <a:ext cx="457575" cy="70475"/>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76;p71">
              <a:extLst>
                <a:ext uri="{FF2B5EF4-FFF2-40B4-BE49-F238E27FC236}">
                  <a16:creationId xmlns:a16="http://schemas.microsoft.com/office/drawing/2014/main" id="{473B6263-8501-4BE7-BA2D-03CBBC14AD0A}"/>
                </a:ext>
              </a:extLst>
            </p:cNvPr>
            <p:cNvSpPr/>
            <p:nvPr/>
          </p:nvSpPr>
          <p:spPr>
            <a:xfrm>
              <a:off x="2463625" y="3784100"/>
              <a:ext cx="77125" cy="358075"/>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1">
              <a:extLst>
                <a:ext uri="{FF2B5EF4-FFF2-40B4-BE49-F238E27FC236}">
                  <a16:creationId xmlns:a16="http://schemas.microsoft.com/office/drawing/2014/main" id="{0FB52FC6-35D5-4DC3-96D3-47103F2DA924}"/>
                </a:ext>
              </a:extLst>
            </p:cNvPr>
            <p:cNvSpPr/>
            <p:nvPr/>
          </p:nvSpPr>
          <p:spPr>
            <a:xfrm>
              <a:off x="2540725" y="3772000"/>
              <a:ext cx="128875" cy="445500"/>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8;p71">
              <a:extLst>
                <a:ext uri="{FF2B5EF4-FFF2-40B4-BE49-F238E27FC236}">
                  <a16:creationId xmlns:a16="http://schemas.microsoft.com/office/drawing/2014/main" id="{2057DD41-6BFC-4489-A0AD-14EF9BAD0400}"/>
                </a:ext>
              </a:extLst>
            </p:cNvPr>
            <p:cNvSpPr/>
            <p:nvPr/>
          </p:nvSpPr>
          <p:spPr>
            <a:xfrm>
              <a:off x="2540725" y="3772000"/>
              <a:ext cx="331475" cy="166950"/>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9;p71">
              <a:extLst>
                <a:ext uri="{FF2B5EF4-FFF2-40B4-BE49-F238E27FC236}">
                  <a16:creationId xmlns:a16="http://schemas.microsoft.com/office/drawing/2014/main" id="{35F3F159-F178-40D8-AE1C-5838044EBEEB}"/>
                </a:ext>
              </a:extLst>
            </p:cNvPr>
            <p:cNvSpPr/>
            <p:nvPr/>
          </p:nvSpPr>
          <p:spPr>
            <a:xfrm>
              <a:off x="2552825" y="3677050"/>
              <a:ext cx="360525" cy="94975"/>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0;p71">
              <a:extLst>
                <a:ext uri="{FF2B5EF4-FFF2-40B4-BE49-F238E27FC236}">
                  <a16:creationId xmlns:a16="http://schemas.microsoft.com/office/drawing/2014/main" id="{38AA7BDB-3558-4558-A3E0-049C6E78D398}"/>
                </a:ext>
              </a:extLst>
            </p:cNvPr>
            <p:cNvSpPr/>
            <p:nvPr/>
          </p:nvSpPr>
          <p:spPr>
            <a:xfrm>
              <a:off x="2221375" y="3772000"/>
              <a:ext cx="75925" cy="2446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81;p71">
              <a:extLst>
                <a:ext uri="{FF2B5EF4-FFF2-40B4-BE49-F238E27FC236}">
                  <a16:creationId xmlns:a16="http://schemas.microsoft.com/office/drawing/2014/main" id="{B65C92ED-1756-4BB4-9E47-9B1265D16F86}"/>
                </a:ext>
              </a:extLst>
            </p:cNvPr>
            <p:cNvSpPr/>
            <p:nvPr/>
          </p:nvSpPr>
          <p:spPr>
            <a:xfrm>
              <a:off x="2297275" y="3772000"/>
              <a:ext cx="166375" cy="370175"/>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82;p71">
              <a:extLst>
                <a:ext uri="{FF2B5EF4-FFF2-40B4-BE49-F238E27FC236}">
                  <a16:creationId xmlns:a16="http://schemas.microsoft.com/office/drawing/2014/main" id="{2F60B0DE-DF3F-4C24-8356-A19F302C6A13}"/>
                </a:ext>
              </a:extLst>
            </p:cNvPr>
            <p:cNvSpPr/>
            <p:nvPr/>
          </p:nvSpPr>
          <p:spPr>
            <a:xfrm>
              <a:off x="2463625" y="4150925"/>
              <a:ext cx="20875" cy="378350"/>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83;p71">
              <a:extLst>
                <a:ext uri="{FF2B5EF4-FFF2-40B4-BE49-F238E27FC236}">
                  <a16:creationId xmlns:a16="http://schemas.microsoft.com/office/drawing/2014/main" id="{F8C1FE27-E27D-49B5-B203-8733ECB6C9A8}"/>
                </a:ext>
              </a:extLst>
            </p:cNvPr>
            <p:cNvSpPr/>
            <p:nvPr/>
          </p:nvSpPr>
          <p:spPr>
            <a:xfrm>
              <a:off x="2207175" y="4345400"/>
              <a:ext cx="271275" cy="192350"/>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4;p71">
              <a:extLst>
                <a:ext uri="{FF2B5EF4-FFF2-40B4-BE49-F238E27FC236}">
                  <a16:creationId xmlns:a16="http://schemas.microsoft.com/office/drawing/2014/main" id="{66DDA1BC-8D35-453C-A4DB-CAE3507CEFF3}"/>
                </a:ext>
              </a:extLst>
            </p:cNvPr>
            <p:cNvSpPr/>
            <p:nvPr/>
          </p:nvSpPr>
          <p:spPr>
            <a:xfrm>
              <a:off x="2218950" y="4145500"/>
              <a:ext cx="260425" cy="48100"/>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5;p71">
              <a:extLst>
                <a:ext uri="{FF2B5EF4-FFF2-40B4-BE49-F238E27FC236}">
                  <a16:creationId xmlns:a16="http://schemas.microsoft.com/office/drawing/2014/main" id="{EFC27D92-D675-4563-8008-CCEEF2AF6868}"/>
                </a:ext>
              </a:extLst>
            </p:cNvPr>
            <p:cNvSpPr/>
            <p:nvPr/>
          </p:nvSpPr>
          <p:spPr>
            <a:xfrm>
              <a:off x="2473900" y="4150925"/>
              <a:ext cx="190550" cy="75950"/>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86;p71">
              <a:extLst>
                <a:ext uri="{FF2B5EF4-FFF2-40B4-BE49-F238E27FC236}">
                  <a16:creationId xmlns:a16="http://schemas.microsoft.com/office/drawing/2014/main" id="{2D6E387E-A335-419F-8D67-A540609E072E}"/>
                </a:ext>
              </a:extLst>
            </p:cNvPr>
            <p:cNvSpPr/>
            <p:nvPr/>
          </p:nvSpPr>
          <p:spPr>
            <a:xfrm>
              <a:off x="2149700" y="4558600"/>
              <a:ext cx="127050" cy="245275"/>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87;p71">
              <a:extLst>
                <a:ext uri="{FF2B5EF4-FFF2-40B4-BE49-F238E27FC236}">
                  <a16:creationId xmlns:a16="http://schemas.microsoft.com/office/drawing/2014/main" id="{ADD1FD2C-AEAA-49EC-8C1A-C8E1B1AA22C1}"/>
                </a:ext>
              </a:extLst>
            </p:cNvPr>
            <p:cNvSpPr/>
            <p:nvPr/>
          </p:nvSpPr>
          <p:spPr>
            <a:xfrm>
              <a:off x="2156650" y="4529250"/>
              <a:ext cx="327850" cy="29375"/>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88;p71">
              <a:extLst>
                <a:ext uri="{FF2B5EF4-FFF2-40B4-BE49-F238E27FC236}">
                  <a16:creationId xmlns:a16="http://schemas.microsoft.com/office/drawing/2014/main" id="{F594F3CC-D1C4-4DCF-8FD5-8959A82C6EB5}"/>
                </a:ext>
              </a:extLst>
            </p:cNvPr>
            <p:cNvSpPr/>
            <p:nvPr/>
          </p:nvSpPr>
          <p:spPr>
            <a:xfrm>
              <a:off x="2077725" y="3529150"/>
              <a:ext cx="164250" cy="333600"/>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9;p71">
              <a:extLst>
                <a:ext uri="{FF2B5EF4-FFF2-40B4-BE49-F238E27FC236}">
                  <a16:creationId xmlns:a16="http://schemas.microsoft.com/office/drawing/2014/main" id="{684AAFCB-5CE5-4A52-9E2E-31A303F1C286}"/>
                </a:ext>
              </a:extLst>
            </p:cNvPr>
            <p:cNvSpPr/>
            <p:nvPr/>
          </p:nvSpPr>
          <p:spPr>
            <a:xfrm>
              <a:off x="2297275" y="3772000"/>
              <a:ext cx="243475" cy="25"/>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0;p71">
              <a:extLst>
                <a:ext uri="{FF2B5EF4-FFF2-40B4-BE49-F238E27FC236}">
                  <a16:creationId xmlns:a16="http://schemas.microsoft.com/office/drawing/2014/main" id="{0C9FEC9D-0E59-410C-80AB-5D34456E27BB}"/>
                </a:ext>
              </a:extLst>
            </p:cNvPr>
            <p:cNvSpPr/>
            <p:nvPr/>
          </p:nvSpPr>
          <p:spPr>
            <a:xfrm>
              <a:off x="2206550" y="4150925"/>
              <a:ext cx="267375" cy="201150"/>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91;p71">
              <a:extLst>
                <a:ext uri="{FF2B5EF4-FFF2-40B4-BE49-F238E27FC236}">
                  <a16:creationId xmlns:a16="http://schemas.microsoft.com/office/drawing/2014/main" id="{F452D626-F104-4790-BDDD-71DE8DBD3F85}"/>
                </a:ext>
              </a:extLst>
            </p:cNvPr>
            <p:cNvSpPr/>
            <p:nvPr/>
          </p:nvSpPr>
          <p:spPr>
            <a:xfrm>
              <a:off x="412000" y="1451850"/>
              <a:ext cx="148825" cy="202950"/>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92;p71">
              <a:extLst>
                <a:ext uri="{FF2B5EF4-FFF2-40B4-BE49-F238E27FC236}">
                  <a16:creationId xmlns:a16="http://schemas.microsoft.com/office/drawing/2014/main" id="{22FEBF2C-7577-45AA-8951-9FB4F4A0D711}"/>
                </a:ext>
              </a:extLst>
            </p:cNvPr>
            <p:cNvSpPr/>
            <p:nvPr/>
          </p:nvSpPr>
          <p:spPr>
            <a:xfrm>
              <a:off x="300100" y="1654775"/>
              <a:ext cx="272525" cy="11675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93;p71">
              <a:extLst>
                <a:ext uri="{FF2B5EF4-FFF2-40B4-BE49-F238E27FC236}">
                  <a16:creationId xmlns:a16="http://schemas.microsoft.com/office/drawing/2014/main" id="{41C8B7A8-05A4-4C79-B434-BA57E06D8B9C}"/>
                </a:ext>
              </a:extLst>
            </p:cNvPr>
            <p:cNvSpPr/>
            <p:nvPr/>
          </p:nvSpPr>
          <p:spPr>
            <a:xfrm>
              <a:off x="564725" y="1658100"/>
              <a:ext cx="223825" cy="252225"/>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4;p71">
              <a:extLst>
                <a:ext uri="{FF2B5EF4-FFF2-40B4-BE49-F238E27FC236}">
                  <a16:creationId xmlns:a16="http://schemas.microsoft.com/office/drawing/2014/main" id="{BC3DCEBB-5EB9-40B6-8B49-F0E664CA1C1E}"/>
                </a:ext>
              </a:extLst>
            </p:cNvPr>
            <p:cNvSpPr/>
            <p:nvPr/>
          </p:nvSpPr>
          <p:spPr>
            <a:xfrm>
              <a:off x="809075" y="1695300"/>
              <a:ext cx="109500" cy="215025"/>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5;p71">
              <a:extLst>
                <a:ext uri="{FF2B5EF4-FFF2-40B4-BE49-F238E27FC236}">
                  <a16:creationId xmlns:a16="http://schemas.microsoft.com/office/drawing/2014/main" id="{77A5554E-EEA8-4E81-B142-43954C6E39F1}"/>
                </a:ext>
              </a:extLst>
            </p:cNvPr>
            <p:cNvSpPr/>
            <p:nvPr/>
          </p:nvSpPr>
          <p:spPr>
            <a:xfrm>
              <a:off x="560800" y="1654775"/>
              <a:ext cx="369875" cy="40550"/>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6;p71">
              <a:extLst>
                <a:ext uri="{FF2B5EF4-FFF2-40B4-BE49-F238E27FC236}">
                  <a16:creationId xmlns:a16="http://schemas.microsoft.com/office/drawing/2014/main" id="{6C51BA14-B351-4585-8923-68B445DF5AF6}"/>
                </a:ext>
              </a:extLst>
            </p:cNvPr>
            <p:cNvSpPr/>
            <p:nvPr/>
          </p:nvSpPr>
          <p:spPr>
            <a:xfrm>
              <a:off x="560800" y="1525625"/>
              <a:ext cx="722200" cy="129175"/>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7;p71">
              <a:extLst>
                <a:ext uri="{FF2B5EF4-FFF2-40B4-BE49-F238E27FC236}">
                  <a16:creationId xmlns:a16="http://schemas.microsoft.com/office/drawing/2014/main" id="{503F96B1-054B-444F-87B2-68D282221309}"/>
                </a:ext>
              </a:extLst>
            </p:cNvPr>
            <p:cNvSpPr/>
            <p:nvPr/>
          </p:nvSpPr>
          <p:spPr>
            <a:xfrm>
              <a:off x="1154750" y="1525625"/>
              <a:ext cx="128250" cy="363850"/>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8;p71">
              <a:extLst>
                <a:ext uri="{FF2B5EF4-FFF2-40B4-BE49-F238E27FC236}">
                  <a16:creationId xmlns:a16="http://schemas.microsoft.com/office/drawing/2014/main" id="{5263C0FA-2A05-496B-8F9B-95C5F013DDC2}"/>
                </a:ext>
              </a:extLst>
            </p:cNvPr>
            <p:cNvSpPr/>
            <p:nvPr/>
          </p:nvSpPr>
          <p:spPr>
            <a:xfrm>
              <a:off x="918550" y="1695300"/>
              <a:ext cx="236225" cy="194175"/>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9;p71">
              <a:extLst>
                <a:ext uri="{FF2B5EF4-FFF2-40B4-BE49-F238E27FC236}">
                  <a16:creationId xmlns:a16="http://schemas.microsoft.com/office/drawing/2014/main" id="{A3BCEAE8-CF4E-46DC-AF2C-699C5C267EF0}"/>
                </a:ext>
              </a:extLst>
            </p:cNvPr>
            <p:cNvSpPr/>
            <p:nvPr/>
          </p:nvSpPr>
          <p:spPr>
            <a:xfrm>
              <a:off x="995075" y="1889450"/>
              <a:ext cx="159700" cy="215350"/>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0;p71">
              <a:extLst>
                <a:ext uri="{FF2B5EF4-FFF2-40B4-BE49-F238E27FC236}">
                  <a16:creationId xmlns:a16="http://schemas.microsoft.com/office/drawing/2014/main" id="{0BBBAB63-2A3D-415B-B35D-BA8A0F42A2E6}"/>
                </a:ext>
              </a:extLst>
            </p:cNvPr>
            <p:cNvSpPr/>
            <p:nvPr/>
          </p:nvSpPr>
          <p:spPr>
            <a:xfrm>
              <a:off x="918550" y="1525625"/>
              <a:ext cx="364450" cy="169700"/>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01;p71">
              <a:extLst>
                <a:ext uri="{FF2B5EF4-FFF2-40B4-BE49-F238E27FC236}">
                  <a16:creationId xmlns:a16="http://schemas.microsoft.com/office/drawing/2014/main" id="{B8E47505-C8AA-47B6-A3FC-8AE1ED85E2BF}"/>
                </a:ext>
              </a:extLst>
            </p:cNvPr>
            <p:cNvSpPr/>
            <p:nvPr/>
          </p:nvSpPr>
          <p:spPr>
            <a:xfrm>
              <a:off x="1154750" y="1889450"/>
              <a:ext cx="176025" cy="242250"/>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02;p71">
              <a:extLst>
                <a:ext uri="{FF2B5EF4-FFF2-40B4-BE49-F238E27FC236}">
                  <a16:creationId xmlns:a16="http://schemas.microsoft.com/office/drawing/2014/main" id="{1D219C6E-720D-40A1-A2F9-4521AECD5AA6}"/>
                </a:ext>
              </a:extLst>
            </p:cNvPr>
            <p:cNvSpPr/>
            <p:nvPr/>
          </p:nvSpPr>
          <p:spPr>
            <a:xfrm>
              <a:off x="1330750" y="1821700"/>
              <a:ext cx="129150" cy="310000"/>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03;p71">
              <a:extLst>
                <a:ext uri="{FF2B5EF4-FFF2-40B4-BE49-F238E27FC236}">
                  <a16:creationId xmlns:a16="http://schemas.microsoft.com/office/drawing/2014/main" id="{CB6A8FF4-E625-4F1E-8416-EEBFBDD7C65F}"/>
                </a:ext>
              </a:extLst>
            </p:cNvPr>
            <p:cNvSpPr/>
            <p:nvPr/>
          </p:nvSpPr>
          <p:spPr>
            <a:xfrm>
              <a:off x="1459875" y="1666875"/>
              <a:ext cx="175750" cy="154850"/>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4;p71">
              <a:extLst>
                <a:ext uri="{FF2B5EF4-FFF2-40B4-BE49-F238E27FC236}">
                  <a16:creationId xmlns:a16="http://schemas.microsoft.com/office/drawing/2014/main" id="{AAA6EDFB-BD87-4092-8FEF-8576431C90F5}"/>
                </a:ext>
              </a:extLst>
            </p:cNvPr>
            <p:cNvSpPr/>
            <p:nvPr/>
          </p:nvSpPr>
          <p:spPr>
            <a:xfrm>
              <a:off x="1154750" y="1821700"/>
              <a:ext cx="305150" cy="67775"/>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05;p71">
              <a:extLst>
                <a:ext uri="{FF2B5EF4-FFF2-40B4-BE49-F238E27FC236}">
                  <a16:creationId xmlns:a16="http://schemas.microsoft.com/office/drawing/2014/main" id="{197D3F30-430E-4872-923D-1ED83B10D23D}"/>
                </a:ext>
              </a:extLst>
            </p:cNvPr>
            <p:cNvSpPr/>
            <p:nvPr/>
          </p:nvSpPr>
          <p:spPr>
            <a:xfrm>
              <a:off x="1459875" y="1821700"/>
              <a:ext cx="134300" cy="433400"/>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06;p71">
              <a:extLst>
                <a:ext uri="{FF2B5EF4-FFF2-40B4-BE49-F238E27FC236}">
                  <a16:creationId xmlns:a16="http://schemas.microsoft.com/office/drawing/2014/main" id="{988117A5-CFAE-44E6-882D-6D8861844BA6}"/>
                </a:ext>
              </a:extLst>
            </p:cNvPr>
            <p:cNvSpPr/>
            <p:nvPr/>
          </p:nvSpPr>
          <p:spPr>
            <a:xfrm>
              <a:off x="1594150" y="1889450"/>
              <a:ext cx="113150" cy="365650"/>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07;p71">
              <a:extLst>
                <a:ext uri="{FF2B5EF4-FFF2-40B4-BE49-F238E27FC236}">
                  <a16:creationId xmlns:a16="http://schemas.microsoft.com/office/drawing/2014/main" id="{6A463A91-3246-4291-AE79-EE0C66FFFF0B}"/>
                </a:ext>
              </a:extLst>
            </p:cNvPr>
            <p:cNvSpPr/>
            <p:nvPr/>
          </p:nvSpPr>
          <p:spPr>
            <a:xfrm>
              <a:off x="1115425" y="2255075"/>
              <a:ext cx="478750" cy="165450"/>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8;p71">
              <a:extLst>
                <a:ext uri="{FF2B5EF4-FFF2-40B4-BE49-F238E27FC236}">
                  <a16:creationId xmlns:a16="http://schemas.microsoft.com/office/drawing/2014/main" id="{891BF5FC-A468-41C7-9632-073A077020D7}"/>
                </a:ext>
              </a:extLst>
            </p:cNvPr>
            <p:cNvSpPr/>
            <p:nvPr/>
          </p:nvSpPr>
          <p:spPr>
            <a:xfrm>
              <a:off x="1530050" y="2255075"/>
              <a:ext cx="64125" cy="314825"/>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09;p71">
              <a:extLst>
                <a:ext uri="{FF2B5EF4-FFF2-40B4-BE49-F238E27FC236}">
                  <a16:creationId xmlns:a16="http://schemas.microsoft.com/office/drawing/2014/main" id="{3320ED9B-0098-4118-92DE-470F01D3751E}"/>
                </a:ext>
              </a:extLst>
            </p:cNvPr>
            <p:cNvSpPr/>
            <p:nvPr/>
          </p:nvSpPr>
          <p:spPr>
            <a:xfrm>
              <a:off x="1231250" y="2569875"/>
              <a:ext cx="310925" cy="132800"/>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10;p71">
              <a:extLst>
                <a:ext uri="{FF2B5EF4-FFF2-40B4-BE49-F238E27FC236}">
                  <a16:creationId xmlns:a16="http://schemas.microsoft.com/office/drawing/2014/main" id="{63A4835B-CC05-487E-8F94-795B5E9475C2}"/>
                </a:ext>
              </a:extLst>
            </p:cNvPr>
            <p:cNvSpPr/>
            <p:nvPr/>
          </p:nvSpPr>
          <p:spPr>
            <a:xfrm>
              <a:off x="1113325" y="2131675"/>
              <a:ext cx="217450" cy="283400"/>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1;p71">
              <a:extLst>
                <a:ext uri="{FF2B5EF4-FFF2-40B4-BE49-F238E27FC236}">
                  <a16:creationId xmlns:a16="http://schemas.microsoft.com/office/drawing/2014/main" id="{0665788A-1760-4007-9127-E8AFE24EF697}"/>
                </a:ext>
              </a:extLst>
            </p:cNvPr>
            <p:cNvSpPr/>
            <p:nvPr/>
          </p:nvSpPr>
          <p:spPr>
            <a:xfrm>
              <a:off x="1330750" y="2131675"/>
              <a:ext cx="284300" cy="114950"/>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2;p71">
              <a:extLst>
                <a:ext uri="{FF2B5EF4-FFF2-40B4-BE49-F238E27FC236}">
                  <a16:creationId xmlns:a16="http://schemas.microsoft.com/office/drawing/2014/main" id="{36169094-EA0E-4249-89BC-DFCD04674D71}"/>
                </a:ext>
              </a:extLst>
            </p:cNvPr>
            <p:cNvSpPr/>
            <p:nvPr/>
          </p:nvSpPr>
          <p:spPr>
            <a:xfrm>
              <a:off x="1615025" y="2089950"/>
              <a:ext cx="422200" cy="156675"/>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3;p71">
              <a:extLst>
                <a:ext uri="{FF2B5EF4-FFF2-40B4-BE49-F238E27FC236}">
                  <a16:creationId xmlns:a16="http://schemas.microsoft.com/office/drawing/2014/main" id="{6F3F81E6-1F43-4E07-86A8-84D8B6B3A39F}"/>
                </a:ext>
              </a:extLst>
            </p:cNvPr>
            <p:cNvSpPr/>
            <p:nvPr/>
          </p:nvSpPr>
          <p:spPr>
            <a:xfrm>
              <a:off x="2037200" y="2089950"/>
              <a:ext cx="233500" cy="303650"/>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14;p71">
              <a:extLst>
                <a:ext uri="{FF2B5EF4-FFF2-40B4-BE49-F238E27FC236}">
                  <a16:creationId xmlns:a16="http://schemas.microsoft.com/office/drawing/2014/main" id="{04C634AB-E209-4393-8ADD-DF906A92844B}"/>
                </a:ext>
              </a:extLst>
            </p:cNvPr>
            <p:cNvSpPr/>
            <p:nvPr/>
          </p:nvSpPr>
          <p:spPr>
            <a:xfrm>
              <a:off x="1596875" y="2246600"/>
              <a:ext cx="673825" cy="12705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15;p71">
              <a:extLst>
                <a:ext uri="{FF2B5EF4-FFF2-40B4-BE49-F238E27FC236}">
                  <a16:creationId xmlns:a16="http://schemas.microsoft.com/office/drawing/2014/main" id="{22C49971-BAC1-4137-BC58-86EAE1CE8C57}"/>
                </a:ext>
              </a:extLst>
            </p:cNvPr>
            <p:cNvSpPr/>
            <p:nvPr/>
          </p:nvSpPr>
          <p:spPr>
            <a:xfrm>
              <a:off x="1596875" y="2246600"/>
              <a:ext cx="316975" cy="555875"/>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6;p71">
              <a:extLst>
                <a:ext uri="{FF2B5EF4-FFF2-40B4-BE49-F238E27FC236}">
                  <a16:creationId xmlns:a16="http://schemas.microsoft.com/office/drawing/2014/main" id="{4FBA2609-7B71-4B34-8CB1-0B58C1ECC25D}"/>
                </a:ext>
              </a:extLst>
            </p:cNvPr>
            <p:cNvSpPr/>
            <p:nvPr/>
          </p:nvSpPr>
          <p:spPr>
            <a:xfrm>
              <a:off x="1596875" y="2246600"/>
              <a:ext cx="507800" cy="355075"/>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17;p71">
              <a:extLst>
                <a:ext uri="{FF2B5EF4-FFF2-40B4-BE49-F238E27FC236}">
                  <a16:creationId xmlns:a16="http://schemas.microsoft.com/office/drawing/2014/main" id="{18DAE4AD-0E4B-457D-9BB8-FD7C59FBF13B}"/>
                </a:ext>
              </a:extLst>
            </p:cNvPr>
            <p:cNvSpPr/>
            <p:nvPr/>
          </p:nvSpPr>
          <p:spPr>
            <a:xfrm>
              <a:off x="1530050" y="2569875"/>
              <a:ext cx="383800" cy="232600"/>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18;p71">
              <a:extLst>
                <a:ext uri="{FF2B5EF4-FFF2-40B4-BE49-F238E27FC236}">
                  <a16:creationId xmlns:a16="http://schemas.microsoft.com/office/drawing/2014/main" id="{D29B89D8-00E4-43B8-AE91-8D5130D6925C}"/>
                </a:ext>
              </a:extLst>
            </p:cNvPr>
            <p:cNvSpPr/>
            <p:nvPr/>
          </p:nvSpPr>
          <p:spPr>
            <a:xfrm>
              <a:off x="1530050" y="2569875"/>
              <a:ext cx="126425" cy="445800"/>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19;p71">
              <a:extLst>
                <a:ext uri="{FF2B5EF4-FFF2-40B4-BE49-F238E27FC236}">
                  <a16:creationId xmlns:a16="http://schemas.microsoft.com/office/drawing/2014/main" id="{3DEB518F-A845-49BD-B700-F9EFFD4DD9AB}"/>
                </a:ext>
              </a:extLst>
            </p:cNvPr>
            <p:cNvSpPr/>
            <p:nvPr/>
          </p:nvSpPr>
          <p:spPr>
            <a:xfrm>
              <a:off x="1497375" y="3024425"/>
              <a:ext cx="164850" cy="32675"/>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20;p71">
              <a:extLst>
                <a:ext uri="{FF2B5EF4-FFF2-40B4-BE49-F238E27FC236}">
                  <a16:creationId xmlns:a16="http://schemas.microsoft.com/office/drawing/2014/main" id="{6094D6C3-A7DF-4878-82E0-A25964F88AE5}"/>
                </a:ext>
              </a:extLst>
            </p:cNvPr>
            <p:cNvSpPr/>
            <p:nvPr/>
          </p:nvSpPr>
          <p:spPr>
            <a:xfrm>
              <a:off x="1662200" y="3024425"/>
              <a:ext cx="151250" cy="218975"/>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21;p71">
              <a:extLst>
                <a:ext uri="{FF2B5EF4-FFF2-40B4-BE49-F238E27FC236}">
                  <a16:creationId xmlns:a16="http://schemas.microsoft.com/office/drawing/2014/main" id="{F44A85B5-3F53-436F-86A4-9F282116C431}"/>
                </a:ext>
              </a:extLst>
            </p:cNvPr>
            <p:cNvSpPr/>
            <p:nvPr/>
          </p:nvSpPr>
          <p:spPr>
            <a:xfrm>
              <a:off x="1813725" y="3036525"/>
              <a:ext cx="32675" cy="206275"/>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22;p71">
              <a:extLst>
                <a:ext uri="{FF2B5EF4-FFF2-40B4-BE49-F238E27FC236}">
                  <a16:creationId xmlns:a16="http://schemas.microsoft.com/office/drawing/2014/main" id="{A1245195-FBA0-4186-9303-E070B6BC7BD5}"/>
                </a:ext>
              </a:extLst>
            </p:cNvPr>
            <p:cNvSpPr/>
            <p:nvPr/>
          </p:nvSpPr>
          <p:spPr>
            <a:xfrm>
              <a:off x="1813425" y="3243375"/>
              <a:ext cx="145175" cy="5052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23;p71">
              <a:extLst>
                <a:ext uri="{FF2B5EF4-FFF2-40B4-BE49-F238E27FC236}">
                  <a16:creationId xmlns:a16="http://schemas.microsoft.com/office/drawing/2014/main" id="{EA899930-6694-4116-B54A-CAF17A37F521}"/>
                </a:ext>
              </a:extLst>
            </p:cNvPr>
            <p:cNvSpPr/>
            <p:nvPr/>
          </p:nvSpPr>
          <p:spPr>
            <a:xfrm>
              <a:off x="1949200" y="3290550"/>
              <a:ext cx="52350" cy="32330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24;p71">
              <a:extLst>
                <a:ext uri="{FF2B5EF4-FFF2-40B4-BE49-F238E27FC236}">
                  <a16:creationId xmlns:a16="http://schemas.microsoft.com/office/drawing/2014/main" id="{FAE11266-0E70-44D5-8858-8E3CDE17ACB4}"/>
                </a:ext>
              </a:extLst>
            </p:cNvPr>
            <p:cNvSpPr/>
            <p:nvPr/>
          </p:nvSpPr>
          <p:spPr>
            <a:xfrm>
              <a:off x="1113325" y="2415050"/>
              <a:ext cx="416750" cy="154850"/>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25;p71">
              <a:extLst>
                <a:ext uri="{FF2B5EF4-FFF2-40B4-BE49-F238E27FC236}">
                  <a16:creationId xmlns:a16="http://schemas.microsoft.com/office/drawing/2014/main" id="{74E3E17F-5431-441F-9ED0-718A903B547D}"/>
                </a:ext>
              </a:extLst>
            </p:cNvPr>
            <p:cNvSpPr/>
            <p:nvPr/>
          </p:nvSpPr>
          <p:spPr>
            <a:xfrm>
              <a:off x="2032675" y="1784200"/>
              <a:ext cx="84100" cy="296100"/>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6;p71">
              <a:extLst>
                <a:ext uri="{FF2B5EF4-FFF2-40B4-BE49-F238E27FC236}">
                  <a16:creationId xmlns:a16="http://schemas.microsoft.com/office/drawing/2014/main" id="{DB76D04F-7230-44B9-92FB-9DD1FCAE5722}"/>
                </a:ext>
              </a:extLst>
            </p:cNvPr>
            <p:cNvSpPr/>
            <p:nvPr/>
          </p:nvSpPr>
          <p:spPr>
            <a:xfrm>
              <a:off x="2116750" y="1784200"/>
              <a:ext cx="275225" cy="167575"/>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27;p71">
              <a:extLst>
                <a:ext uri="{FF2B5EF4-FFF2-40B4-BE49-F238E27FC236}">
                  <a16:creationId xmlns:a16="http://schemas.microsoft.com/office/drawing/2014/main" id="{8D84C84E-FFA7-44F3-A61E-A46ED6449A05}"/>
                </a:ext>
              </a:extLst>
            </p:cNvPr>
            <p:cNvSpPr/>
            <p:nvPr/>
          </p:nvSpPr>
          <p:spPr>
            <a:xfrm>
              <a:off x="1166850" y="792275"/>
              <a:ext cx="1104150" cy="510800"/>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28;p71">
              <a:extLst>
                <a:ext uri="{FF2B5EF4-FFF2-40B4-BE49-F238E27FC236}">
                  <a16:creationId xmlns:a16="http://schemas.microsoft.com/office/drawing/2014/main" id="{A7253273-CB43-4DBF-9691-69AD55754327}"/>
                </a:ext>
              </a:extLst>
            </p:cNvPr>
            <p:cNvSpPr/>
            <p:nvPr/>
          </p:nvSpPr>
          <p:spPr>
            <a:xfrm>
              <a:off x="1154750" y="1080175"/>
              <a:ext cx="231975" cy="222900"/>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29;p71">
              <a:extLst>
                <a:ext uri="{FF2B5EF4-FFF2-40B4-BE49-F238E27FC236}">
                  <a16:creationId xmlns:a16="http://schemas.microsoft.com/office/drawing/2014/main" id="{76975E94-E89D-482F-BA1A-EAF082BC9BE7}"/>
                </a:ext>
              </a:extLst>
            </p:cNvPr>
            <p:cNvSpPr/>
            <p:nvPr/>
          </p:nvSpPr>
          <p:spPr>
            <a:xfrm>
              <a:off x="1382775" y="1177850"/>
              <a:ext cx="252850" cy="62325"/>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30;p71">
              <a:extLst>
                <a:ext uri="{FF2B5EF4-FFF2-40B4-BE49-F238E27FC236}">
                  <a16:creationId xmlns:a16="http://schemas.microsoft.com/office/drawing/2014/main" id="{8093551B-7D36-4BFC-8255-0B3354164B04}"/>
                </a:ext>
              </a:extLst>
            </p:cNvPr>
            <p:cNvSpPr/>
            <p:nvPr/>
          </p:nvSpPr>
          <p:spPr>
            <a:xfrm>
              <a:off x="1647375" y="1043875"/>
              <a:ext cx="344800" cy="134000"/>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31;p71">
              <a:extLst>
                <a:ext uri="{FF2B5EF4-FFF2-40B4-BE49-F238E27FC236}">
                  <a16:creationId xmlns:a16="http://schemas.microsoft.com/office/drawing/2014/main" id="{CE4292A7-C5DF-4096-9249-55EDCE2A192A}"/>
                </a:ext>
              </a:extLst>
            </p:cNvPr>
            <p:cNvSpPr/>
            <p:nvPr/>
          </p:nvSpPr>
          <p:spPr>
            <a:xfrm>
              <a:off x="1992150" y="792275"/>
              <a:ext cx="54750" cy="263725"/>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2;p71">
              <a:extLst>
                <a:ext uri="{FF2B5EF4-FFF2-40B4-BE49-F238E27FC236}">
                  <a16:creationId xmlns:a16="http://schemas.microsoft.com/office/drawing/2014/main" id="{82812B06-A95E-410A-9390-72489F0AF025}"/>
                </a:ext>
              </a:extLst>
            </p:cNvPr>
            <p:cNvSpPr/>
            <p:nvPr/>
          </p:nvSpPr>
          <p:spPr>
            <a:xfrm>
              <a:off x="2046875" y="792275"/>
              <a:ext cx="82000" cy="202025"/>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33;p71">
              <a:extLst>
                <a:ext uri="{FF2B5EF4-FFF2-40B4-BE49-F238E27FC236}">
                  <a16:creationId xmlns:a16="http://schemas.microsoft.com/office/drawing/2014/main" id="{7BD975C7-4027-481D-B40A-38E7728625C0}"/>
                </a:ext>
              </a:extLst>
            </p:cNvPr>
            <p:cNvSpPr/>
            <p:nvPr/>
          </p:nvSpPr>
          <p:spPr>
            <a:xfrm>
              <a:off x="1509175" y="1303050"/>
              <a:ext cx="189350" cy="181475"/>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4;p71">
              <a:extLst>
                <a:ext uri="{FF2B5EF4-FFF2-40B4-BE49-F238E27FC236}">
                  <a16:creationId xmlns:a16="http://schemas.microsoft.com/office/drawing/2014/main" id="{1AD7C5BA-0D67-434B-B233-AB32DF1B71E6}"/>
                </a:ext>
              </a:extLst>
            </p:cNvPr>
            <p:cNvSpPr/>
            <p:nvPr/>
          </p:nvSpPr>
          <p:spPr>
            <a:xfrm>
              <a:off x="1850300" y="1393775"/>
              <a:ext cx="487825" cy="35052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35;p71">
              <a:extLst>
                <a:ext uri="{FF2B5EF4-FFF2-40B4-BE49-F238E27FC236}">
                  <a16:creationId xmlns:a16="http://schemas.microsoft.com/office/drawing/2014/main" id="{3601FAAE-C5B0-4BE9-BD53-2B319F1FB997}"/>
                </a:ext>
              </a:extLst>
            </p:cNvPr>
            <p:cNvSpPr/>
            <p:nvPr/>
          </p:nvSpPr>
          <p:spPr>
            <a:xfrm>
              <a:off x="1787100" y="1207200"/>
              <a:ext cx="158800" cy="32975"/>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36;p71">
              <a:extLst>
                <a:ext uri="{FF2B5EF4-FFF2-40B4-BE49-F238E27FC236}">
                  <a16:creationId xmlns:a16="http://schemas.microsoft.com/office/drawing/2014/main" id="{B1BEE180-5D1E-4B55-ABA7-07C773B1B8DB}"/>
                </a:ext>
              </a:extLst>
            </p:cNvPr>
            <p:cNvSpPr/>
            <p:nvPr/>
          </p:nvSpPr>
          <p:spPr>
            <a:xfrm>
              <a:off x="1585700" y="1315150"/>
              <a:ext cx="49925" cy="169675"/>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37;p71">
              <a:extLst>
                <a:ext uri="{FF2B5EF4-FFF2-40B4-BE49-F238E27FC236}">
                  <a16:creationId xmlns:a16="http://schemas.microsoft.com/office/drawing/2014/main" id="{7594E287-0DD1-4443-9BE1-C7DA1C4A6BB2}"/>
                </a:ext>
              </a:extLst>
            </p:cNvPr>
            <p:cNvSpPr/>
            <p:nvPr/>
          </p:nvSpPr>
          <p:spPr>
            <a:xfrm>
              <a:off x="1517950" y="1361125"/>
              <a:ext cx="180575" cy="44775"/>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38;p71">
              <a:extLst>
                <a:ext uri="{FF2B5EF4-FFF2-40B4-BE49-F238E27FC236}">
                  <a16:creationId xmlns:a16="http://schemas.microsoft.com/office/drawing/2014/main" id="{B2D7C9DE-DB92-42A2-A63C-5A0E44380CD9}"/>
                </a:ext>
              </a:extLst>
            </p:cNvPr>
            <p:cNvSpPr/>
            <p:nvPr/>
          </p:nvSpPr>
          <p:spPr>
            <a:xfrm>
              <a:off x="2004250" y="1395000"/>
              <a:ext cx="70475" cy="65350"/>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39;p71">
              <a:extLst>
                <a:ext uri="{FF2B5EF4-FFF2-40B4-BE49-F238E27FC236}">
                  <a16:creationId xmlns:a16="http://schemas.microsoft.com/office/drawing/2014/main" id="{4F7DD686-4D0D-4536-B4A0-D444E995CDE0}"/>
                </a:ext>
              </a:extLst>
            </p:cNvPr>
            <p:cNvSpPr/>
            <p:nvPr/>
          </p:nvSpPr>
          <p:spPr>
            <a:xfrm>
              <a:off x="2074700" y="1417975"/>
              <a:ext cx="134600" cy="42375"/>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40;p71">
              <a:extLst>
                <a:ext uri="{FF2B5EF4-FFF2-40B4-BE49-F238E27FC236}">
                  <a16:creationId xmlns:a16="http://schemas.microsoft.com/office/drawing/2014/main" id="{F6B28738-5D92-452B-84F8-403E58373238}"/>
                </a:ext>
              </a:extLst>
            </p:cNvPr>
            <p:cNvSpPr/>
            <p:nvPr/>
          </p:nvSpPr>
          <p:spPr>
            <a:xfrm>
              <a:off x="2209275" y="1417975"/>
              <a:ext cx="25" cy="228050"/>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41;p71">
              <a:extLst>
                <a:ext uri="{FF2B5EF4-FFF2-40B4-BE49-F238E27FC236}">
                  <a16:creationId xmlns:a16="http://schemas.microsoft.com/office/drawing/2014/main" id="{1667D6F1-E680-4378-AC6F-BAC2BE4F6DC7}"/>
                </a:ext>
              </a:extLst>
            </p:cNvPr>
            <p:cNvSpPr/>
            <p:nvPr/>
          </p:nvSpPr>
          <p:spPr>
            <a:xfrm>
              <a:off x="2442750" y="780475"/>
              <a:ext cx="856175" cy="991650"/>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42;p71">
              <a:extLst>
                <a:ext uri="{FF2B5EF4-FFF2-40B4-BE49-F238E27FC236}">
                  <a16:creationId xmlns:a16="http://schemas.microsoft.com/office/drawing/2014/main" id="{126211B5-1C35-4CEE-B2D3-F0E5F15E603F}"/>
                </a:ext>
              </a:extLst>
            </p:cNvPr>
            <p:cNvSpPr/>
            <p:nvPr/>
          </p:nvSpPr>
          <p:spPr>
            <a:xfrm>
              <a:off x="2484475" y="846700"/>
              <a:ext cx="198725" cy="221400"/>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43;p71">
              <a:extLst>
                <a:ext uri="{FF2B5EF4-FFF2-40B4-BE49-F238E27FC236}">
                  <a16:creationId xmlns:a16="http://schemas.microsoft.com/office/drawing/2014/main" id="{A52A9F0F-2E11-4C9B-B812-9640B993E8A5}"/>
                </a:ext>
              </a:extLst>
            </p:cNvPr>
            <p:cNvSpPr/>
            <p:nvPr/>
          </p:nvSpPr>
          <p:spPr>
            <a:xfrm>
              <a:off x="2683175" y="1068075"/>
              <a:ext cx="82875" cy="313625"/>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44;p71">
              <a:extLst>
                <a:ext uri="{FF2B5EF4-FFF2-40B4-BE49-F238E27FC236}">
                  <a16:creationId xmlns:a16="http://schemas.microsoft.com/office/drawing/2014/main" id="{80C8F498-4477-45B8-90DE-A906759A634D}"/>
                </a:ext>
              </a:extLst>
            </p:cNvPr>
            <p:cNvSpPr/>
            <p:nvPr/>
          </p:nvSpPr>
          <p:spPr>
            <a:xfrm>
              <a:off x="2778125" y="780475"/>
              <a:ext cx="190850" cy="351425"/>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45;p71">
              <a:extLst>
                <a:ext uri="{FF2B5EF4-FFF2-40B4-BE49-F238E27FC236}">
                  <a16:creationId xmlns:a16="http://schemas.microsoft.com/office/drawing/2014/main" id="{15355BD8-5FFB-45FB-A410-6CBD8EF51338}"/>
                </a:ext>
              </a:extLst>
            </p:cNvPr>
            <p:cNvSpPr/>
            <p:nvPr/>
          </p:nvSpPr>
          <p:spPr>
            <a:xfrm>
              <a:off x="2695275" y="1068075"/>
              <a:ext cx="261600" cy="63825"/>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46;p71">
              <a:extLst>
                <a:ext uri="{FF2B5EF4-FFF2-40B4-BE49-F238E27FC236}">
                  <a16:creationId xmlns:a16="http://schemas.microsoft.com/office/drawing/2014/main" id="{C74CD51A-281C-4311-928D-36576416AA10}"/>
                </a:ext>
              </a:extLst>
            </p:cNvPr>
            <p:cNvSpPr/>
            <p:nvPr/>
          </p:nvSpPr>
          <p:spPr>
            <a:xfrm>
              <a:off x="2683175" y="780475"/>
              <a:ext cx="94975" cy="287625"/>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47;p71">
              <a:extLst>
                <a:ext uri="{FF2B5EF4-FFF2-40B4-BE49-F238E27FC236}">
                  <a16:creationId xmlns:a16="http://schemas.microsoft.com/office/drawing/2014/main" id="{EFBA47EF-BAD7-467F-9DE4-DDF63096E4CD}"/>
                </a:ext>
              </a:extLst>
            </p:cNvPr>
            <p:cNvSpPr/>
            <p:nvPr/>
          </p:nvSpPr>
          <p:spPr>
            <a:xfrm>
              <a:off x="2443050" y="1068075"/>
              <a:ext cx="240150" cy="130675"/>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48;p71">
              <a:extLst>
                <a:ext uri="{FF2B5EF4-FFF2-40B4-BE49-F238E27FC236}">
                  <a16:creationId xmlns:a16="http://schemas.microsoft.com/office/drawing/2014/main" id="{6930D382-30C4-4CAA-803F-EFE7C7BBB4E0}"/>
                </a:ext>
              </a:extLst>
            </p:cNvPr>
            <p:cNvSpPr/>
            <p:nvPr/>
          </p:nvSpPr>
          <p:spPr>
            <a:xfrm>
              <a:off x="2621775" y="1381675"/>
              <a:ext cx="144275" cy="85925"/>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9;p71">
              <a:extLst>
                <a:ext uri="{FF2B5EF4-FFF2-40B4-BE49-F238E27FC236}">
                  <a16:creationId xmlns:a16="http://schemas.microsoft.com/office/drawing/2014/main" id="{797B414F-7CD3-46FF-8D8C-A8DBEBFD05D6}"/>
                </a:ext>
              </a:extLst>
            </p:cNvPr>
            <p:cNvSpPr/>
            <p:nvPr/>
          </p:nvSpPr>
          <p:spPr>
            <a:xfrm>
              <a:off x="2766025" y="1381675"/>
              <a:ext cx="123425" cy="241675"/>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0;p71">
              <a:extLst>
                <a:ext uri="{FF2B5EF4-FFF2-40B4-BE49-F238E27FC236}">
                  <a16:creationId xmlns:a16="http://schemas.microsoft.com/office/drawing/2014/main" id="{50CA0334-99AA-4CD6-8954-51F2252844E9}"/>
                </a:ext>
              </a:extLst>
            </p:cNvPr>
            <p:cNvSpPr/>
            <p:nvPr/>
          </p:nvSpPr>
          <p:spPr>
            <a:xfrm>
              <a:off x="2654450" y="1381675"/>
              <a:ext cx="111600" cy="387725"/>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51;p71">
              <a:extLst>
                <a:ext uri="{FF2B5EF4-FFF2-40B4-BE49-F238E27FC236}">
                  <a16:creationId xmlns:a16="http://schemas.microsoft.com/office/drawing/2014/main" id="{73CDB235-959F-4FCA-9356-75C512D9A112}"/>
                </a:ext>
              </a:extLst>
            </p:cNvPr>
            <p:cNvSpPr/>
            <p:nvPr/>
          </p:nvSpPr>
          <p:spPr>
            <a:xfrm>
              <a:off x="2443050" y="1198725"/>
              <a:ext cx="323000" cy="182975"/>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52;p71">
              <a:extLst>
                <a:ext uri="{FF2B5EF4-FFF2-40B4-BE49-F238E27FC236}">
                  <a16:creationId xmlns:a16="http://schemas.microsoft.com/office/drawing/2014/main" id="{1744F16E-60E6-461C-B21F-282C0561C673}"/>
                </a:ext>
              </a:extLst>
            </p:cNvPr>
            <p:cNvSpPr/>
            <p:nvPr/>
          </p:nvSpPr>
          <p:spPr>
            <a:xfrm>
              <a:off x="2766025" y="1123125"/>
              <a:ext cx="211125" cy="253450"/>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53;p71">
              <a:extLst>
                <a:ext uri="{FF2B5EF4-FFF2-40B4-BE49-F238E27FC236}">
                  <a16:creationId xmlns:a16="http://schemas.microsoft.com/office/drawing/2014/main" id="{9F21164D-D6F5-4F65-AE05-BEE31CD6DFE4}"/>
                </a:ext>
              </a:extLst>
            </p:cNvPr>
            <p:cNvSpPr/>
            <p:nvPr/>
          </p:nvSpPr>
          <p:spPr>
            <a:xfrm>
              <a:off x="2968950" y="1133400"/>
              <a:ext cx="133100" cy="392250"/>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54;p71">
              <a:extLst>
                <a:ext uri="{FF2B5EF4-FFF2-40B4-BE49-F238E27FC236}">
                  <a16:creationId xmlns:a16="http://schemas.microsoft.com/office/drawing/2014/main" id="{860D2CDD-CE19-4400-B086-872A6D52FFCD}"/>
                </a:ext>
              </a:extLst>
            </p:cNvPr>
            <p:cNvSpPr/>
            <p:nvPr/>
          </p:nvSpPr>
          <p:spPr>
            <a:xfrm>
              <a:off x="2766025" y="1381675"/>
              <a:ext cx="336025" cy="14397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55;p71">
              <a:extLst>
                <a:ext uri="{FF2B5EF4-FFF2-40B4-BE49-F238E27FC236}">
                  <a16:creationId xmlns:a16="http://schemas.microsoft.com/office/drawing/2014/main" id="{09DCBAB6-A47A-4D2E-9649-1749FDDEE2F4}"/>
                </a:ext>
              </a:extLst>
            </p:cNvPr>
            <p:cNvSpPr/>
            <p:nvPr/>
          </p:nvSpPr>
          <p:spPr>
            <a:xfrm>
              <a:off x="3102025" y="1240150"/>
              <a:ext cx="147600" cy="285500"/>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56;p71">
              <a:extLst>
                <a:ext uri="{FF2B5EF4-FFF2-40B4-BE49-F238E27FC236}">
                  <a16:creationId xmlns:a16="http://schemas.microsoft.com/office/drawing/2014/main" id="{8522AD47-0C64-4D5A-8CA3-9AC34323FCA2}"/>
                </a:ext>
              </a:extLst>
            </p:cNvPr>
            <p:cNvSpPr/>
            <p:nvPr/>
          </p:nvSpPr>
          <p:spPr>
            <a:xfrm>
              <a:off x="2969875" y="861825"/>
              <a:ext cx="185700" cy="270075"/>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57;p71">
              <a:extLst>
                <a:ext uri="{FF2B5EF4-FFF2-40B4-BE49-F238E27FC236}">
                  <a16:creationId xmlns:a16="http://schemas.microsoft.com/office/drawing/2014/main" id="{88FDC635-A968-4F05-85B9-A3C501A8D4E7}"/>
                </a:ext>
              </a:extLst>
            </p:cNvPr>
            <p:cNvSpPr/>
            <p:nvPr/>
          </p:nvSpPr>
          <p:spPr>
            <a:xfrm>
              <a:off x="2969875" y="1131875"/>
              <a:ext cx="275225" cy="116775"/>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58;p71">
              <a:extLst>
                <a:ext uri="{FF2B5EF4-FFF2-40B4-BE49-F238E27FC236}">
                  <a16:creationId xmlns:a16="http://schemas.microsoft.com/office/drawing/2014/main" id="{EE9171D0-8D1B-45CD-B2A2-C93DB3407C69}"/>
                </a:ext>
              </a:extLst>
            </p:cNvPr>
            <p:cNvSpPr/>
            <p:nvPr/>
          </p:nvSpPr>
          <p:spPr>
            <a:xfrm>
              <a:off x="3349700" y="2603750"/>
              <a:ext cx="1343375" cy="1817575"/>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59;p71">
              <a:extLst>
                <a:ext uri="{FF2B5EF4-FFF2-40B4-BE49-F238E27FC236}">
                  <a16:creationId xmlns:a16="http://schemas.microsoft.com/office/drawing/2014/main" id="{8C348DB5-C015-402C-90D1-1C20642DF19C}"/>
                </a:ext>
              </a:extLst>
            </p:cNvPr>
            <p:cNvSpPr/>
            <p:nvPr/>
          </p:nvSpPr>
          <p:spPr>
            <a:xfrm>
              <a:off x="3385100" y="2877450"/>
              <a:ext cx="295475" cy="291550"/>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60;p71">
              <a:extLst>
                <a:ext uri="{FF2B5EF4-FFF2-40B4-BE49-F238E27FC236}">
                  <a16:creationId xmlns:a16="http://schemas.microsoft.com/office/drawing/2014/main" id="{8572B243-9387-47A4-A692-C26FDE9CB965}"/>
                </a:ext>
              </a:extLst>
            </p:cNvPr>
            <p:cNvSpPr/>
            <p:nvPr/>
          </p:nvSpPr>
          <p:spPr>
            <a:xfrm>
              <a:off x="3680550" y="2603750"/>
              <a:ext cx="106775" cy="565250"/>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61;p71">
              <a:extLst>
                <a:ext uri="{FF2B5EF4-FFF2-40B4-BE49-F238E27FC236}">
                  <a16:creationId xmlns:a16="http://schemas.microsoft.com/office/drawing/2014/main" id="{B8C77C9D-190D-48D1-903C-F432F3AE0C59}"/>
                </a:ext>
              </a:extLst>
            </p:cNvPr>
            <p:cNvSpPr/>
            <p:nvPr/>
          </p:nvSpPr>
          <p:spPr>
            <a:xfrm>
              <a:off x="3787300" y="2603750"/>
              <a:ext cx="225625" cy="660225"/>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62;p71">
              <a:extLst>
                <a:ext uri="{FF2B5EF4-FFF2-40B4-BE49-F238E27FC236}">
                  <a16:creationId xmlns:a16="http://schemas.microsoft.com/office/drawing/2014/main" id="{D6341B6B-3D68-4FD4-A29C-3050DC1F3B5D}"/>
                </a:ext>
              </a:extLst>
            </p:cNvPr>
            <p:cNvSpPr/>
            <p:nvPr/>
          </p:nvSpPr>
          <p:spPr>
            <a:xfrm>
              <a:off x="4093350" y="2738325"/>
              <a:ext cx="140350" cy="442775"/>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63;p71">
              <a:extLst>
                <a:ext uri="{FF2B5EF4-FFF2-40B4-BE49-F238E27FC236}">
                  <a16:creationId xmlns:a16="http://schemas.microsoft.com/office/drawing/2014/main" id="{4FB60B5C-D3DC-48D0-9C84-88FF0E97EA7C}"/>
                </a:ext>
              </a:extLst>
            </p:cNvPr>
            <p:cNvSpPr/>
            <p:nvPr/>
          </p:nvSpPr>
          <p:spPr>
            <a:xfrm>
              <a:off x="4012900" y="2738325"/>
              <a:ext cx="80475" cy="525650"/>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64;p71">
              <a:extLst>
                <a:ext uri="{FF2B5EF4-FFF2-40B4-BE49-F238E27FC236}">
                  <a16:creationId xmlns:a16="http://schemas.microsoft.com/office/drawing/2014/main" id="{CD627021-07F4-4D24-A7B5-AF0D8908B113}"/>
                </a:ext>
              </a:extLst>
            </p:cNvPr>
            <p:cNvSpPr/>
            <p:nvPr/>
          </p:nvSpPr>
          <p:spPr>
            <a:xfrm>
              <a:off x="4015025" y="3249125"/>
              <a:ext cx="183000" cy="352025"/>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65;p71">
              <a:extLst>
                <a:ext uri="{FF2B5EF4-FFF2-40B4-BE49-F238E27FC236}">
                  <a16:creationId xmlns:a16="http://schemas.microsoft.com/office/drawing/2014/main" id="{E2EB7358-DC8F-46E0-9ADC-D53EA6557B1E}"/>
                </a:ext>
              </a:extLst>
            </p:cNvPr>
            <p:cNvSpPr/>
            <p:nvPr/>
          </p:nvSpPr>
          <p:spPr>
            <a:xfrm>
              <a:off x="4198000" y="3181075"/>
              <a:ext cx="35700" cy="420075"/>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66;p71">
              <a:extLst>
                <a:ext uri="{FF2B5EF4-FFF2-40B4-BE49-F238E27FC236}">
                  <a16:creationId xmlns:a16="http://schemas.microsoft.com/office/drawing/2014/main" id="{EC4DD485-8760-4597-8C0A-16CA27716D3C}"/>
                </a:ext>
              </a:extLst>
            </p:cNvPr>
            <p:cNvSpPr/>
            <p:nvPr/>
          </p:nvSpPr>
          <p:spPr>
            <a:xfrm>
              <a:off x="4013225" y="3179575"/>
              <a:ext cx="220175" cy="70775"/>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67;p71">
              <a:extLst>
                <a:ext uri="{FF2B5EF4-FFF2-40B4-BE49-F238E27FC236}">
                  <a16:creationId xmlns:a16="http://schemas.microsoft.com/office/drawing/2014/main" id="{5264A6C1-C59C-4F8B-B6C4-1AE22817E10D}"/>
                </a:ext>
              </a:extLst>
            </p:cNvPr>
            <p:cNvSpPr/>
            <p:nvPr/>
          </p:nvSpPr>
          <p:spPr>
            <a:xfrm>
              <a:off x="3680550" y="3168975"/>
              <a:ext cx="338125" cy="80175"/>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68;p71">
              <a:extLst>
                <a:ext uri="{FF2B5EF4-FFF2-40B4-BE49-F238E27FC236}">
                  <a16:creationId xmlns:a16="http://schemas.microsoft.com/office/drawing/2014/main" id="{6D37B4AD-0BA8-4EAC-A9C8-3BB6EEC956BC}"/>
                </a:ext>
              </a:extLst>
            </p:cNvPr>
            <p:cNvSpPr/>
            <p:nvPr/>
          </p:nvSpPr>
          <p:spPr>
            <a:xfrm>
              <a:off x="3641550" y="3168975"/>
              <a:ext cx="39025" cy="251950"/>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69;p71">
              <a:extLst>
                <a:ext uri="{FF2B5EF4-FFF2-40B4-BE49-F238E27FC236}">
                  <a16:creationId xmlns:a16="http://schemas.microsoft.com/office/drawing/2014/main" id="{B0D91BF4-D3B9-4935-913E-A851E2AE2F69}"/>
                </a:ext>
              </a:extLst>
            </p:cNvPr>
            <p:cNvSpPr/>
            <p:nvPr/>
          </p:nvSpPr>
          <p:spPr>
            <a:xfrm>
              <a:off x="3364525" y="3168975"/>
              <a:ext cx="316050" cy="109800"/>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70;p71">
              <a:extLst>
                <a:ext uri="{FF2B5EF4-FFF2-40B4-BE49-F238E27FC236}">
                  <a16:creationId xmlns:a16="http://schemas.microsoft.com/office/drawing/2014/main" id="{D3E3CBBA-7E52-4C8D-AC8A-4D3149F9F814}"/>
                </a:ext>
              </a:extLst>
            </p:cNvPr>
            <p:cNvSpPr/>
            <p:nvPr/>
          </p:nvSpPr>
          <p:spPr>
            <a:xfrm>
              <a:off x="3680550" y="3168975"/>
              <a:ext cx="160000" cy="375025"/>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71;p71">
              <a:extLst>
                <a:ext uri="{FF2B5EF4-FFF2-40B4-BE49-F238E27FC236}">
                  <a16:creationId xmlns:a16="http://schemas.microsoft.com/office/drawing/2014/main" id="{6715CFAB-B030-458C-8276-B8A62538F8E6}"/>
                </a:ext>
              </a:extLst>
            </p:cNvPr>
            <p:cNvSpPr/>
            <p:nvPr/>
          </p:nvSpPr>
          <p:spPr>
            <a:xfrm>
              <a:off x="3840525" y="3249125"/>
              <a:ext cx="178150" cy="294875"/>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72;p71">
              <a:extLst>
                <a:ext uri="{FF2B5EF4-FFF2-40B4-BE49-F238E27FC236}">
                  <a16:creationId xmlns:a16="http://schemas.microsoft.com/office/drawing/2014/main" id="{65E368A1-561E-4BB5-9983-82BAE151B9BF}"/>
                </a:ext>
              </a:extLst>
            </p:cNvPr>
            <p:cNvSpPr/>
            <p:nvPr/>
          </p:nvSpPr>
          <p:spPr>
            <a:xfrm>
              <a:off x="3929450" y="3247600"/>
              <a:ext cx="83475" cy="524425"/>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73;p71">
              <a:extLst>
                <a:ext uri="{FF2B5EF4-FFF2-40B4-BE49-F238E27FC236}">
                  <a16:creationId xmlns:a16="http://schemas.microsoft.com/office/drawing/2014/main" id="{9206003D-A3A5-4A26-B463-4D9DB84EFF71}"/>
                </a:ext>
              </a:extLst>
            </p:cNvPr>
            <p:cNvSpPr/>
            <p:nvPr/>
          </p:nvSpPr>
          <p:spPr>
            <a:xfrm>
              <a:off x="3902525" y="3601125"/>
              <a:ext cx="295500" cy="170900"/>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74;p71">
              <a:extLst>
                <a:ext uri="{FF2B5EF4-FFF2-40B4-BE49-F238E27FC236}">
                  <a16:creationId xmlns:a16="http://schemas.microsoft.com/office/drawing/2014/main" id="{5A0B89E0-BE44-4C91-91D2-B014313A9FE2}"/>
                </a:ext>
              </a:extLst>
            </p:cNvPr>
            <p:cNvSpPr/>
            <p:nvPr/>
          </p:nvSpPr>
          <p:spPr>
            <a:xfrm>
              <a:off x="4201025" y="3131475"/>
              <a:ext cx="235300" cy="464850"/>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75;p71">
              <a:extLst>
                <a:ext uri="{FF2B5EF4-FFF2-40B4-BE49-F238E27FC236}">
                  <a16:creationId xmlns:a16="http://schemas.microsoft.com/office/drawing/2014/main" id="{063694F4-FD7A-4118-A253-F426DE483A90}"/>
                </a:ext>
              </a:extLst>
            </p:cNvPr>
            <p:cNvSpPr/>
            <p:nvPr/>
          </p:nvSpPr>
          <p:spPr>
            <a:xfrm>
              <a:off x="4233675" y="3136025"/>
              <a:ext cx="222300" cy="45075"/>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76;p71">
              <a:extLst>
                <a:ext uri="{FF2B5EF4-FFF2-40B4-BE49-F238E27FC236}">
                  <a16:creationId xmlns:a16="http://schemas.microsoft.com/office/drawing/2014/main" id="{6B58AFDC-5C9D-4A53-8DD7-5C61F8B360FB}"/>
                </a:ext>
              </a:extLst>
            </p:cNvPr>
            <p:cNvSpPr/>
            <p:nvPr/>
          </p:nvSpPr>
          <p:spPr>
            <a:xfrm>
              <a:off x="4455950" y="3147500"/>
              <a:ext cx="71100" cy="411625"/>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77;p71">
              <a:extLst>
                <a:ext uri="{FF2B5EF4-FFF2-40B4-BE49-F238E27FC236}">
                  <a16:creationId xmlns:a16="http://schemas.microsoft.com/office/drawing/2014/main" id="{1F79C853-FF15-4EF3-A3E0-A37F55E7FB4F}"/>
                </a:ext>
              </a:extLst>
            </p:cNvPr>
            <p:cNvSpPr/>
            <p:nvPr/>
          </p:nvSpPr>
          <p:spPr>
            <a:xfrm>
              <a:off x="4198000" y="3559100"/>
              <a:ext cx="329050" cy="41750"/>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78;p71">
              <a:extLst>
                <a:ext uri="{FF2B5EF4-FFF2-40B4-BE49-F238E27FC236}">
                  <a16:creationId xmlns:a16="http://schemas.microsoft.com/office/drawing/2014/main" id="{BAE85E72-D700-4FC2-B188-8964B654BB30}"/>
                </a:ext>
              </a:extLst>
            </p:cNvPr>
            <p:cNvSpPr/>
            <p:nvPr/>
          </p:nvSpPr>
          <p:spPr>
            <a:xfrm>
              <a:off x="4198000" y="3589050"/>
              <a:ext cx="205975" cy="407075"/>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9;p71">
              <a:extLst>
                <a:ext uri="{FF2B5EF4-FFF2-40B4-BE49-F238E27FC236}">
                  <a16:creationId xmlns:a16="http://schemas.microsoft.com/office/drawing/2014/main" id="{92E58CE9-1625-44AE-9C7B-2B2444C87CE4}"/>
                </a:ext>
              </a:extLst>
            </p:cNvPr>
            <p:cNvSpPr/>
            <p:nvPr/>
          </p:nvSpPr>
          <p:spPr>
            <a:xfrm>
              <a:off x="4185900" y="3589050"/>
              <a:ext cx="12125" cy="523800"/>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80;p71">
              <a:extLst>
                <a:ext uri="{FF2B5EF4-FFF2-40B4-BE49-F238E27FC236}">
                  <a16:creationId xmlns:a16="http://schemas.microsoft.com/office/drawing/2014/main" id="{009FB454-E035-4168-885C-32811E2B3036}"/>
                </a:ext>
              </a:extLst>
            </p:cNvPr>
            <p:cNvSpPr/>
            <p:nvPr/>
          </p:nvSpPr>
          <p:spPr>
            <a:xfrm>
              <a:off x="4185900" y="4100725"/>
              <a:ext cx="119475" cy="168475"/>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81;p71">
              <a:extLst>
                <a:ext uri="{FF2B5EF4-FFF2-40B4-BE49-F238E27FC236}">
                  <a16:creationId xmlns:a16="http://schemas.microsoft.com/office/drawing/2014/main" id="{AA19A035-9E32-4091-B63E-4E60E0E2448A}"/>
                </a:ext>
              </a:extLst>
            </p:cNvPr>
            <p:cNvSpPr/>
            <p:nvPr/>
          </p:nvSpPr>
          <p:spPr>
            <a:xfrm>
              <a:off x="3958775" y="4085900"/>
              <a:ext cx="227150" cy="14850"/>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82;p71">
              <a:extLst>
                <a:ext uri="{FF2B5EF4-FFF2-40B4-BE49-F238E27FC236}">
                  <a16:creationId xmlns:a16="http://schemas.microsoft.com/office/drawing/2014/main" id="{81B58C22-EFCB-4F3B-9168-C89AFE0F9349}"/>
                </a:ext>
              </a:extLst>
            </p:cNvPr>
            <p:cNvSpPr/>
            <p:nvPr/>
          </p:nvSpPr>
          <p:spPr>
            <a:xfrm>
              <a:off x="4185900" y="3996100"/>
              <a:ext cx="218075" cy="104650"/>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83;p71">
              <a:extLst>
                <a:ext uri="{FF2B5EF4-FFF2-40B4-BE49-F238E27FC236}">
                  <a16:creationId xmlns:a16="http://schemas.microsoft.com/office/drawing/2014/main" id="{885E5033-09CF-43A8-8382-A6AA9B8F3E54}"/>
                </a:ext>
              </a:extLst>
            </p:cNvPr>
            <p:cNvSpPr/>
            <p:nvPr/>
          </p:nvSpPr>
          <p:spPr>
            <a:xfrm>
              <a:off x="4334375" y="2852350"/>
              <a:ext cx="111025" cy="283700"/>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84;p71">
              <a:extLst>
                <a:ext uri="{FF2B5EF4-FFF2-40B4-BE49-F238E27FC236}">
                  <a16:creationId xmlns:a16="http://schemas.microsoft.com/office/drawing/2014/main" id="{2CE30B2A-2ED5-4B90-8082-86931BE9B8A4}"/>
                </a:ext>
              </a:extLst>
            </p:cNvPr>
            <p:cNvSpPr/>
            <p:nvPr/>
          </p:nvSpPr>
          <p:spPr>
            <a:xfrm>
              <a:off x="3385100" y="2652150"/>
              <a:ext cx="158175" cy="225325"/>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85;p71">
              <a:extLst>
                <a:ext uri="{FF2B5EF4-FFF2-40B4-BE49-F238E27FC236}">
                  <a16:creationId xmlns:a16="http://schemas.microsoft.com/office/drawing/2014/main" id="{58B0A532-4E42-4BF0-BA06-47B9DB540148}"/>
                </a:ext>
              </a:extLst>
            </p:cNvPr>
            <p:cNvSpPr/>
            <p:nvPr/>
          </p:nvSpPr>
          <p:spPr>
            <a:xfrm>
              <a:off x="3544150" y="2591975"/>
              <a:ext cx="256175" cy="64425"/>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86;p71">
              <a:extLst>
                <a:ext uri="{FF2B5EF4-FFF2-40B4-BE49-F238E27FC236}">
                  <a16:creationId xmlns:a16="http://schemas.microsoft.com/office/drawing/2014/main" id="{A9FF44B3-10E8-4EA3-8050-54DF7579B939}"/>
                </a:ext>
              </a:extLst>
            </p:cNvPr>
            <p:cNvSpPr/>
            <p:nvPr/>
          </p:nvSpPr>
          <p:spPr>
            <a:xfrm>
              <a:off x="3473100" y="1177850"/>
              <a:ext cx="3833475" cy="2175325"/>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87;p71">
              <a:extLst>
                <a:ext uri="{FF2B5EF4-FFF2-40B4-BE49-F238E27FC236}">
                  <a16:creationId xmlns:a16="http://schemas.microsoft.com/office/drawing/2014/main" id="{65C25B67-DA7C-4C93-A0B8-CECC4B6D54BD}"/>
                </a:ext>
              </a:extLst>
            </p:cNvPr>
            <p:cNvSpPr/>
            <p:nvPr/>
          </p:nvSpPr>
          <p:spPr>
            <a:xfrm>
              <a:off x="3473100" y="2483100"/>
              <a:ext cx="168475" cy="66850"/>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88;p71">
              <a:extLst>
                <a:ext uri="{FF2B5EF4-FFF2-40B4-BE49-F238E27FC236}">
                  <a16:creationId xmlns:a16="http://schemas.microsoft.com/office/drawing/2014/main" id="{66F8E9ED-ECC9-438A-85A6-1E5B2C668610}"/>
                </a:ext>
              </a:extLst>
            </p:cNvPr>
            <p:cNvSpPr/>
            <p:nvPr/>
          </p:nvSpPr>
          <p:spPr>
            <a:xfrm>
              <a:off x="3493950" y="2402950"/>
              <a:ext cx="138850" cy="200825"/>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89;p71">
              <a:extLst>
                <a:ext uri="{FF2B5EF4-FFF2-40B4-BE49-F238E27FC236}">
                  <a16:creationId xmlns:a16="http://schemas.microsoft.com/office/drawing/2014/main" id="{424E36EB-645F-44AA-93A1-4609263DE1AF}"/>
                </a:ext>
              </a:extLst>
            </p:cNvPr>
            <p:cNvSpPr/>
            <p:nvPr/>
          </p:nvSpPr>
          <p:spPr>
            <a:xfrm>
              <a:off x="3632775" y="2176750"/>
              <a:ext cx="356575" cy="226225"/>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90;p71">
              <a:extLst>
                <a:ext uri="{FF2B5EF4-FFF2-40B4-BE49-F238E27FC236}">
                  <a16:creationId xmlns:a16="http://schemas.microsoft.com/office/drawing/2014/main" id="{0EE3DE05-2690-481D-A866-46730A9315B1}"/>
                </a:ext>
              </a:extLst>
            </p:cNvPr>
            <p:cNvSpPr/>
            <p:nvPr/>
          </p:nvSpPr>
          <p:spPr>
            <a:xfrm>
              <a:off x="3754650" y="2173125"/>
              <a:ext cx="246200" cy="254050"/>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1;p71">
              <a:extLst>
                <a:ext uri="{FF2B5EF4-FFF2-40B4-BE49-F238E27FC236}">
                  <a16:creationId xmlns:a16="http://schemas.microsoft.com/office/drawing/2014/main" id="{EA9F31C1-4D7B-47DD-AC33-BABB0C2EE724}"/>
                </a:ext>
              </a:extLst>
            </p:cNvPr>
            <p:cNvSpPr/>
            <p:nvPr/>
          </p:nvSpPr>
          <p:spPr>
            <a:xfrm>
              <a:off x="3936100" y="2173125"/>
              <a:ext cx="64750" cy="167850"/>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92;p71">
              <a:extLst>
                <a:ext uri="{FF2B5EF4-FFF2-40B4-BE49-F238E27FC236}">
                  <a16:creationId xmlns:a16="http://schemas.microsoft.com/office/drawing/2014/main" id="{8EEB9DE7-1BDE-4C80-BC4E-D51F98478699}"/>
                </a:ext>
              </a:extLst>
            </p:cNvPr>
            <p:cNvSpPr/>
            <p:nvPr/>
          </p:nvSpPr>
          <p:spPr>
            <a:xfrm>
              <a:off x="3998100" y="2185200"/>
              <a:ext cx="145775" cy="309700"/>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93;p71">
              <a:extLst>
                <a:ext uri="{FF2B5EF4-FFF2-40B4-BE49-F238E27FC236}">
                  <a16:creationId xmlns:a16="http://schemas.microsoft.com/office/drawing/2014/main" id="{DDEA0EC0-B101-4070-9D07-721C66294DCC}"/>
                </a:ext>
              </a:extLst>
            </p:cNvPr>
            <p:cNvSpPr/>
            <p:nvPr/>
          </p:nvSpPr>
          <p:spPr>
            <a:xfrm>
              <a:off x="3855350" y="2066350"/>
              <a:ext cx="142775" cy="118875"/>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94;p71">
              <a:extLst>
                <a:ext uri="{FF2B5EF4-FFF2-40B4-BE49-F238E27FC236}">
                  <a16:creationId xmlns:a16="http://schemas.microsoft.com/office/drawing/2014/main" id="{D6929683-227C-4304-A0B6-87CBAF9A3A26}"/>
                </a:ext>
              </a:extLst>
            </p:cNvPr>
            <p:cNvSpPr/>
            <p:nvPr/>
          </p:nvSpPr>
          <p:spPr>
            <a:xfrm>
              <a:off x="3749500" y="2125625"/>
              <a:ext cx="248625" cy="5960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95;p71">
              <a:extLst>
                <a:ext uri="{FF2B5EF4-FFF2-40B4-BE49-F238E27FC236}">
                  <a16:creationId xmlns:a16="http://schemas.microsoft.com/office/drawing/2014/main" id="{9D8120CB-ACE7-436C-A006-10C6D2346027}"/>
                </a:ext>
              </a:extLst>
            </p:cNvPr>
            <p:cNvSpPr/>
            <p:nvPr/>
          </p:nvSpPr>
          <p:spPr>
            <a:xfrm>
              <a:off x="3632775" y="2185200"/>
              <a:ext cx="368075" cy="61425"/>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96;p71">
              <a:extLst>
                <a:ext uri="{FF2B5EF4-FFF2-40B4-BE49-F238E27FC236}">
                  <a16:creationId xmlns:a16="http://schemas.microsoft.com/office/drawing/2014/main" id="{B752B943-6AF1-4FCB-9ABB-EF9EBBBDA236}"/>
                </a:ext>
              </a:extLst>
            </p:cNvPr>
            <p:cNvSpPr/>
            <p:nvPr/>
          </p:nvSpPr>
          <p:spPr>
            <a:xfrm>
              <a:off x="4093350" y="2001950"/>
              <a:ext cx="128250" cy="162725"/>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97;p71">
              <a:extLst>
                <a:ext uri="{FF2B5EF4-FFF2-40B4-BE49-F238E27FC236}">
                  <a16:creationId xmlns:a16="http://schemas.microsoft.com/office/drawing/2014/main" id="{845C0353-D891-4B22-88EB-279AA3296B38}"/>
                </a:ext>
              </a:extLst>
            </p:cNvPr>
            <p:cNvSpPr/>
            <p:nvPr/>
          </p:nvSpPr>
          <p:spPr>
            <a:xfrm>
              <a:off x="4012900" y="2001950"/>
              <a:ext cx="80475" cy="174825"/>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98;p71">
              <a:extLst>
                <a:ext uri="{FF2B5EF4-FFF2-40B4-BE49-F238E27FC236}">
                  <a16:creationId xmlns:a16="http://schemas.microsoft.com/office/drawing/2014/main" id="{D5E917B2-B0F8-4256-AF66-3EDBA19893BD}"/>
                </a:ext>
              </a:extLst>
            </p:cNvPr>
            <p:cNvSpPr/>
            <p:nvPr/>
          </p:nvSpPr>
          <p:spPr>
            <a:xfrm>
              <a:off x="3992350" y="2164650"/>
              <a:ext cx="229850" cy="22100"/>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9;p71">
              <a:extLst>
                <a:ext uri="{FF2B5EF4-FFF2-40B4-BE49-F238E27FC236}">
                  <a16:creationId xmlns:a16="http://schemas.microsoft.com/office/drawing/2014/main" id="{98D1E9BF-0D2F-438E-91AC-67A2757BF468}"/>
                </a:ext>
              </a:extLst>
            </p:cNvPr>
            <p:cNvSpPr/>
            <p:nvPr/>
          </p:nvSpPr>
          <p:spPr>
            <a:xfrm>
              <a:off x="4222175" y="2164650"/>
              <a:ext cx="83200" cy="188125"/>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00;p71">
              <a:extLst>
                <a:ext uri="{FF2B5EF4-FFF2-40B4-BE49-F238E27FC236}">
                  <a16:creationId xmlns:a16="http://schemas.microsoft.com/office/drawing/2014/main" id="{F7B574F6-3114-49AF-9AD0-D853BA0CA181}"/>
                </a:ext>
              </a:extLst>
            </p:cNvPr>
            <p:cNvSpPr/>
            <p:nvPr/>
          </p:nvSpPr>
          <p:spPr>
            <a:xfrm>
              <a:off x="4305350" y="2014050"/>
              <a:ext cx="236525" cy="338725"/>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01;p71">
              <a:extLst>
                <a:ext uri="{FF2B5EF4-FFF2-40B4-BE49-F238E27FC236}">
                  <a16:creationId xmlns:a16="http://schemas.microsoft.com/office/drawing/2014/main" id="{A71F82D8-6AB0-431D-8386-3DA41D82B80D}"/>
                </a:ext>
              </a:extLst>
            </p:cNvPr>
            <p:cNvSpPr/>
            <p:nvPr/>
          </p:nvSpPr>
          <p:spPr>
            <a:xfrm>
              <a:off x="4138725" y="2164650"/>
              <a:ext cx="83475" cy="319075"/>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02;p71">
              <a:extLst>
                <a:ext uri="{FF2B5EF4-FFF2-40B4-BE49-F238E27FC236}">
                  <a16:creationId xmlns:a16="http://schemas.microsoft.com/office/drawing/2014/main" id="{C0A697E7-1569-4F54-BBC6-E15476E4F52C}"/>
                </a:ext>
              </a:extLst>
            </p:cNvPr>
            <p:cNvSpPr/>
            <p:nvPr/>
          </p:nvSpPr>
          <p:spPr>
            <a:xfrm>
              <a:off x="4465925" y="1687425"/>
              <a:ext cx="75950" cy="326650"/>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03;p71">
              <a:extLst>
                <a:ext uri="{FF2B5EF4-FFF2-40B4-BE49-F238E27FC236}">
                  <a16:creationId xmlns:a16="http://schemas.microsoft.com/office/drawing/2014/main" id="{2969231E-4366-417A-A1FD-055716D79DA2}"/>
                </a:ext>
              </a:extLst>
            </p:cNvPr>
            <p:cNvSpPr/>
            <p:nvPr/>
          </p:nvSpPr>
          <p:spPr>
            <a:xfrm>
              <a:off x="4210100" y="1757300"/>
              <a:ext cx="330850" cy="251925"/>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04;p71">
              <a:extLst>
                <a:ext uri="{FF2B5EF4-FFF2-40B4-BE49-F238E27FC236}">
                  <a16:creationId xmlns:a16="http://schemas.microsoft.com/office/drawing/2014/main" id="{055BBB9E-2005-4CC6-B635-05122C64A357}"/>
                </a:ext>
              </a:extLst>
            </p:cNvPr>
            <p:cNvSpPr/>
            <p:nvPr/>
          </p:nvSpPr>
          <p:spPr>
            <a:xfrm>
              <a:off x="4209475" y="1505075"/>
              <a:ext cx="145800" cy="252250"/>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05;p71">
              <a:extLst>
                <a:ext uri="{FF2B5EF4-FFF2-40B4-BE49-F238E27FC236}">
                  <a16:creationId xmlns:a16="http://schemas.microsoft.com/office/drawing/2014/main" id="{40C4A524-0E9F-4653-B051-B4241B4A028E}"/>
                </a:ext>
              </a:extLst>
            </p:cNvPr>
            <p:cNvSpPr/>
            <p:nvPr/>
          </p:nvSpPr>
          <p:spPr>
            <a:xfrm>
              <a:off x="4209475" y="1678950"/>
              <a:ext cx="267975" cy="78375"/>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06;p71">
              <a:extLst>
                <a:ext uri="{FF2B5EF4-FFF2-40B4-BE49-F238E27FC236}">
                  <a16:creationId xmlns:a16="http://schemas.microsoft.com/office/drawing/2014/main" id="{376DCD76-FAE4-4C7F-B108-A9919F4F0A9D}"/>
                </a:ext>
              </a:extLst>
            </p:cNvPr>
            <p:cNvSpPr/>
            <p:nvPr/>
          </p:nvSpPr>
          <p:spPr>
            <a:xfrm>
              <a:off x="4018650" y="1505075"/>
              <a:ext cx="62625" cy="173900"/>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07;p71">
              <a:extLst>
                <a:ext uri="{FF2B5EF4-FFF2-40B4-BE49-F238E27FC236}">
                  <a16:creationId xmlns:a16="http://schemas.microsoft.com/office/drawing/2014/main" id="{49860C5E-BC2C-4BA3-880B-C86C7FE7CBDA}"/>
                </a:ext>
              </a:extLst>
            </p:cNvPr>
            <p:cNvSpPr/>
            <p:nvPr/>
          </p:nvSpPr>
          <p:spPr>
            <a:xfrm>
              <a:off x="3855350" y="1666875"/>
              <a:ext cx="238025" cy="32675"/>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08;p71">
              <a:extLst>
                <a:ext uri="{FF2B5EF4-FFF2-40B4-BE49-F238E27FC236}">
                  <a16:creationId xmlns:a16="http://schemas.microsoft.com/office/drawing/2014/main" id="{934C5FC5-1CC9-46DA-A433-1C91FA2CAA74}"/>
                </a:ext>
              </a:extLst>
            </p:cNvPr>
            <p:cNvSpPr/>
            <p:nvPr/>
          </p:nvSpPr>
          <p:spPr>
            <a:xfrm>
              <a:off x="3766450" y="1666875"/>
              <a:ext cx="314825" cy="202025"/>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09;p71">
              <a:extLst>
                <a:ext uri="{FF2B5EF4-FFF2-40B4-BE49-F238E27FC236}">
                  <a16:creationId xmlns:a16="http://schemas.microsoft.com/office/drawing/2014/main" id="{B662D160-BD57-4B72-928E-48B96CE00612}"/>
                </a:ext>
              </a:extLst>
            </p:cNvPr>
            <p:cNvSpPr/>
            <p:nvPr/>
          </p:nvSpPr>
          <p:spPr>
            <a:xfrm>
              <a:off x="4081250" y="1505075"/>
              <a:ext cx="277950" cy="161825"/>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10;p71">
              <a:extLst>
                <a:ext uri="{FF2B5EF4-FFF2-40B4-BE49-F238E27FC236}">
                  <a16:creationId xmlns:a16="http://schemas.microsoft.com/office/drawing/2014/main" id="{3D051D00-D290-49C8-A48D-E5DB0FECB69C}"/>
                </a:ext>
              </a:extLst>
            </p:cNvPr>
            <p:cNvSpPr/>
            <p:nvPr/>
          </p:nvSpPr>
          <p:spPr>
            <a:xfrm>
              <a:off x="4541850" y="1827450"/>
              <a:ext cx="336900" cy="186625"/>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11;p71">
              <a:extLst>
                <a:ext uri="{FF2B5EF4-FFF2-40B4-BE49-F238E27FC236}">
                  <a16:creationId xmlns:a16="http://schemas.microsoft.com/office/drawing/2014/main" id="{450ADDF2-EF74-4B88-B2CF-9B94194AD0F5}"/>
                </a:ext>
              </a:extLst>
            </p:cNvPr>
            <p:cNvSpPr/>
            <p:nvPr/>
          </p:nvSpPr>
          <p:spPr>
            <a:xfrm>
              <a:off x="4540925" y="2009200"/>
              <a:ext cx="380775" cy="174225"/>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12;p71">
              <a:extLst>
                <a:ext uri="{FF2B5EF4-FFF2-40B4-BE49-F238E27FC236}">
                  <a16:creationId xmlns:a16="http://schemas.microsoft.com/office/drawing/2014/main" id="{734E9DAF-3257-438B-9222-3681D2886FBF}"/>
                </a:ext>
              </a:extLst>
            </p:cNvPr>
            <p:cNvSpPr/>
            <p:nvPr/>
          </p:nvSpPr>
          <p:spPr>
            <a:xfrm>
              <a:off x="4539125" y="2394175"/>
              <a:ext cx="468175" cy="387425"/>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13;p71">
              <a:extLst>
                <a:ext uri="{FF2B5EF4-FFF2-40B4-BE49-F238E27FC236}">
                  <a16:creationId xmlns:a16="http://schemas.microsoft.com/office/drawing/2014/main" id="{233A3C6A-9CD6-429F-B06C-226CF49DCBCF}"/>
                </a:ext>
              </a:extLst>
            </p:cNvPr>
            <p:cNvSpPr/>
            <p:nvPr/>
          </p:nvSpPr>
          <p:spPr>
            <a:xfrm>
              <a:off x="4921675" y="2186725"/>
              <a:ext cx="85625" cy="228350"/>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14;p71">
              <a:extLst>
                <a:ext uri="{FF2B5EF4-FFF2-40B4-BE49-F238E27FC236}">
                  <a16:creationId xmlns:a16="http://schemas.microsoft.com/office/drawing/2014/main" id="{71E73F94-6997-4557-9D7A-5F615342656E}"/>
                </a:ext>
              </a:extLst>
            </p:cNvPr>
            <p:cNvSpPr/>
            <p:nvPr/>
          </p:nvSpPr>
          <p:spPr>
            <a:xfrm>
              <a:off x="5007275" y="2394175"/>
              <a:ext cx="85000" cy="258000"/>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15;p71">
              <a:extLst>
                <a:ext uri="{FF2B5EF4-FFF2-40B4-BE49-F238E27FC236}">
                  <a16:creationId xmlns:a16="http://schemas.microsoft.com/office/drawing/2014/main" id="{A6201F4B-002B-4EB4-837F-B36DF9D4155F}"/>
                </a:ext>
              </a:extLst>
            </p:cNvPr>
            <p:cNvSpPr/>
            <p:nvPr/>
          </p:nvSpPr>
          <p:spPr>
            <a:xfrm>
              <a:off x="4968850" y="1334200"/>
              <a:ext cx="2205875" cy="1654875"/>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16;p71">
              <a:extLst>
                <a:ext uri="{FF2B5EF4-FFF2-40B4-BE49-F238E27FC236}">
                  <a16:creationId xmlns:a16="http://schemas.microsoft.com/office/drawing/2014/main" id="{02D63CDD-1C7D-4D8B-A80F-6BF06E63EA01}"/>
                </a:ext>
              </a:extLst>
            </p:cNvPr>
            <p:cNvSpPr/>
            <p:nvPr/>
          </p:nvSpPr>
          <p:spPr>
            <a:xfrm>
              <a:off x="4878750" y="1177850"/>
              <a:ext cx="1731050" cy="1005575"/>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17;p71">
              <a:extLst>
                <a:ext uri="{FF2B5EF4-FFF2-40B4-BE49-F238E27FC236}">
                  <a16:creationId xmlns:a16="http://schemas.microsoft.com/office/drawing/2014/main" id="{06B2B244-2EAE-4F86-8D2B-09A93CC44CFA}"/>
                </a:ext>
              </a:extLst>
            </p:cNvPr>
            <p:cNvSpPr/>
            <p:nvPr/>
          </p:nvSpPr>
          <p:spPr>
            <a:xfrm>
              <a:off x="5092250" y="2143775"/>
              <a:ext cx="396500" cy="851350"/>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18;p71">
              <a:extLst>
                <a:ext uri="{FF2B5EF4-FFF2-40B4-BE49-F238E27FC236}">
                  <a16:creationId xmlns:a16="http://schemas.microsoft.com/office/drawing/2014/main" id="{CD5DD73B-1923-4237-8A91-A42B0DEFC877}"/>
                </a:ext>
              </a:extLst>
            </p:cNvPr>
            <p:cNvSpPr/>
            <p:nvPr/>
          </p:nvSpPr>
          <p:spPr>
            <a:xfrm>
              <a:off x="4389725" y="2014050"/>
              <a:ext cx="617575" cy="114075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19;p71">
              <a:extLst>
                <a:ext uri="{FF2B5EF4-FFF2-40B4-BE49-F238E27FC236}">
                  <a16:creationId xmlns:a16="http://schemas.microsoft.com/office/drawing/2014/main" id="{8211AFD7-9ADA-4CC7-B48F-BEFEAD096BE6}"/>
                </a:ext>
              </a:extLst>
            </p:cNvPr>
            <p:cNvSpPr/>
            <p:nvPr/>
          </p:nvSpPr>
          <p:spPr>
            <a:xfrm>
              <a:off x="4420875" y="2917075"/>
              <a:ext cx="25" cy="25"/>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20;p71">
              <a:extLst>
                <a:ext uri="{FF2B5EF4-FFF2-40B4-BE49-F238E27FC236}">
                  <a16:creationId xmlns:a16="http://schemas.microsoft.com/office/drawing/2014/main" id="{27458020-5DC1-4D2F-9373-73FB8CE71A9F}"/>
                </a:ext>
              </a:extLst>
            </p:cNvPr>
            <p:cNvSpPr/>
            <p:nvPr/>
          </p:nvSpPr>
          <p:spPr>
            <a:xfrm>
              <a:off x="5007275" y="2143775"/>
              <a:ext cx="316650" cy="250425"/>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21;p71">
              <a:extLst>
                <a:ext uri="{FF2B5EF4-FFF2-40B4-BE49-F238E27FC236}">
                  <a16:creationId xmlns:a16="http://schemas.microsoft.com/office/drawing/2014/main" id="{EBB2A542-F2B2-4152-A036-098F73E23B68}"/>
                </a:ext>
              </a:extLst>
            </p:cNvPr>
            <p:cNvSpPr/>
            <p:nvPr/>
          </p:nvSpPr>
          <p:spPr>
            <a:xfrm>
              <a:off x="5323900" y="2123225"/>
              <a:ext cx="497500" cy="20575"/>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22;p71">
              <a:extLst>
                <a:ext uri="{FF2B5EF4-FFF2-40B4-BE49-F238E27FC236}">
                  <a16:creationId xmlns:a16="http://schemas.microsoft.com/office/drawing/2014/main" id="{BFDBDEB5-04D5-49E9-8DC2-2808C26DEEAB}"/>
                </a:ext>
              </a:extLst>
            </p:cNvPr>
            <p:cNvSpPr/>
            <p:nvPr/>
          </p:nvSpPr>
          <p:spPr>
            <a:xfrm>
              <a:off x="5092250" y="2143775"/>
              <a:ext cx="231675" cy="495400"/>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23;p71">
              <a:extLst>
                <a:ext uri="{FF2B5EF4-FFF2-40B4-BE49-F238E27FC236}">
                  <a16:creationId xmlns:a16="http://schemas.microsoft.com/office/drawing/2014/main" id="{6CA2D1BD-2BF7-4570-A2D0-E5E0A66271CF}"/>
                </a:ext>
              </a:extLst>
            </p:cNvPr>
            <p:cNvSpPr/>
            <p:nvPr/>
          </p:nvSpPr>
          <p:spPr>
            <a:xfrm>
              <a:off x="4647700" y="2415050"/>
              <a:ext cx="359600" cy="378650"/>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24;p71">
              <a:extLst>
                <a:ext uri="{FF2B5EF4-FFF2-40B4-BE49-F238E27FC236}">
                  <a16:creationId xmlns:a16="http://schemas.microsoft.com/office/drawing/2014/main" id="{93907882-E05C-4856-9204-E67861B91B0D}"/>
                </a:ext>
              </a:extLst>
            </p:cNvPr>
            <p:cNvSpPr/>
            <p:nvPr/>
          </p:nvSpPr>
          <p:spPr>
            <a:xfrm>
              <a:off x="5809275" y="1751550"/>
              <a:ext cx="401350" cy="374100"/>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25;p71">
              <a:extLst>
                <a:ext uri="{FF2B5EF4-FFF2-40B4-BE49-F238E27FC236}">
                  <a16:creationId xmlns:a16="http://schemas.microsoft.com/office/drawing/2014/main" id="{91302841-6668-451D-B9B9-C04236EA55F5}"/>
                </a:ext>
              </a:extLst>
            </p:cNvPr>
            <p:cNvSpPr/>
            <p:nvPr/>
          </p:nvSpPr>
          <p:spPr>
            <a:xfrm>
              <a:off x="5821375" y="1313650"/>
              <a:ext cx="195700" cy="8096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26;p71">
              <a:extLst>
                <a:ext uri="{FF2B5EF4-FFF2-40B4-BE49-F238E27FC236}">
                  <a16:creationId xmlns:a16="http://schemas.microsoft.com/office/drawing/2014/main" id="{0B1E4A83-8259-4BE2-B453-DB478B131142}"/>
                </a:ext>
              </a:extLst>
            </p:cNvPr>
            <p:cNvSpPr/>
            <p:nvPr/>
          </p:nvSpPr>
          <p:spPr>
            <a:xfrm>
              <a:off x="5809275" y="2077550"/>
              <a:ext cx="449725" cy="33600"/>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27;p71">
              <a:extLst>
                <a:ext uri="{FF2B5EF4-FFF2-40B4-BE49-F238E27FC236}">
                  <a16:creationId xmlns:a16="http://schemas.microsoft.com/office/drawing/2014/main" id="{03D10C5C-85FF-4483-BAA0-08E6B81D44A2}"/>
                </a:ext>
              </a:extLst>
            </p:cNvPr>
            <p:cNvSpPr/>
            <p:nvPr/>
          </p:nvSpPr>
          <p:spPr>
            <a:xfrm>
              <a:off x="5812300" y="2123225"/>
              <a:ext cx="57500" cy="434600"/>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28;p71">
              <a:extLst>
                <a:ext uri="{FF2B5EF4-FFF2-40B4-BE49-F238E27FC236}">
                  <a16:creationId xmlns:a16="http://schemas.microsoft.com/office/drawing/2014/main" id="{B29B4E1D-9912-481F-B6C9-039DE530012E}"/>
                </a:ext>
              </a:extLst>
            </p:cNvPr>
            <p:cNvSpPr/>
            <p:nvPr/>
          </p:nvSpPr>
          <p:spPr>
            <a:xfrm>
              <a:off x="5344475" y="2503650"/>
              <a:ext cx="325425" cy="314250"/>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29;p71">
              <a:extLst>
                <a:ext uri="{FF2B5EF4-FFF2-40B4-BE49-F238E27FC236}">
                  <a16:creationId xmlns:a16="http://schemas.microsoft.com/office/drawing/2014/main" id="{86CA27BC-0BD5-4C9B-8459-601345C8083B}"/>
                </a:ext>
              </a:extLst>
            </p:cNvPr>
            <p:cNvSpPr/>
            <p:nvPr/>
          </p:nvSpPr>
          <p:spPr>
            <a:xfrm>
              <a:off x="5619050" y="2805775"/>
              <a:ext cx="50850" cy="321800"/>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30;p71">
              <a:extLst>
                <a:ext uri="{FF2B5EF4-FFF2-40B4-BE49-F238E27FC236}">
                  <a16:creationId xmlns:a16="http://schemas.microsoft.com/office/drawing/2014/main" id="{8F0F59BD-99DF-4D99-A7F6-4CBC145830C7}"/>
                </a:ext>
              </a:extLst>
            </p:cNvPr>
            <p:cNvSpPr/>
            <p:nvPr/>
          </p:nvSpPr>
          <p:spPr>
            <a:xfrm>
              <a:off x="5092250" y="2627950"/>
              <a:ext cx="295175" cy="427650"/>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31;p71">
              <a:extLst>
                <a:ext uri="{FF2B5EF4-FFF2-40B4-BE49-F238E27FC236}">
                  <a16:creationId xmlns:a16="http://schemas.microsoft.com/office/drawing/2014/main" id="{12FC99B9-F40A-40C6-8DBF-A1DB90212545}"/>
                </a:ext>
              </a:extLst>
            </p:cNvPr>
            <p:cNvSpPr/>
            <p:nvPr/>
          </p:nvSpPr>
          <p:spPr>
            <a:xfrm>
              <a:off x="6210600" y="1570400"/>
              <a:ext cx="478750" cy="181175"/>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32;p71">
              <a:extLst>
                <a:ext uri="{FF2B5EF4-FFF2-40B4-BE49-F238E27FC236}">
                  <a16:creationId xmlns:a16="http://schemas.microsoft.com/office/drawing/2014/main" id="{2818B0C0-7975-48D1-B0D5-5710C995B762}"/>
                </a:ext>
              </a:extLst>
            </p:cNvPr>
            <p:cNvSpPr/>
            <p:nvPr/>
          </p:nvSpPr>
          <p:spPr>
            <a:xfrm>
              <a:off x="6245375" y="2065450"/>
              <a:ext cx="187525" cy="15750"/>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33;p71">
              <a:extLst>
                <a:ext uri="{FF2B5EF4-FFF2-40B4-BE49-F238E27FC236}">
                  <a16:creationId xmlns:a16="http://schemas.microsoft.com/office/drawing/2014/main" id="{92129953-069A-49C0-B29F-6FB80C0E2B85}"/>
                </a:ext>
              </a:extLst>
            </p:cNvPr>
            <p:cNvSpPr/>
            <p:nvPr/>
          </p:nvSpPr>
          <p:spPr>
            <a:xfrm>
              <a:off x="6246875" y="2065450"/>
              <a:ext cx="210225" cy="24590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34;p71">
              <a:extLst>
                <a:ext uri="{FF2B5EF4-FFF2-40B4-BE49-F238E27FC236}">
                  <a16:creationId xmlns:a16="http://schemas.microsoft.com/office/drawing/2014/main" id="{D32FBC97-5F63-45AE-AE11-DC66DAE90769}"/>
                </a:ext>
              </a:extLst>
            </p:cNvPr>
            <p:cNvSpPr/>
            <p:nvPr/>
          </p:nvSpPr>
          <p:spPr>
            <a:xfrm>
              <a:off x="5869775" y="2545100"/>
              <a:ext cx="188725" cy="12725"/>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35;p71">
              <a:extLst>
                <a:ext uri="{FF2B5EF4-FFF2-40B4-BE49-F238E27FC236}">
                  <a16:creationId xmlns:a16="http://schemas.microsoft.com/office/drawing/2014/main" id="{F8E2175A-D712-4C93-8482-34A97BFF253C}"/>
                </a:ext>
              </a:extLst>
            </p:cNvPr>
            <p:cNvSpPr/>
            <p:nvPr/>
          </p:nvSpPr>
          <p:spPr>
            <a:xfrm>
              <a:off x="5809275" y="2111125"/>
              <a:ext cx="249225" cy="434000"/>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36;p71">
              <a:extLst>
                <a:ext uri="{FF2B5EF4-FFF2-40B4-BE49-F238E27FC236}">
                  <a16:creationId xmlns:a16="http://schemas.microsoft.com/office/drawing/2014/main" id="{6B590B20-E4B2-4A10-8316-5C6488E8276C}"/>
                </a:ext>
              </a:extLst>
            </p:cNvPr>
            <p:cNvSpPr/>
            <p:nvPr/>
          </p:nvSpPr>
          <p:spPr>
            <a:xfrm>
              <a:off x="4412100" y="2781575"/>
              <a:ext cx="127050" cy="144275"/>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37;p71">
              <a:extLst>
                <a:ext uri="{FF2B5EF4-FFF2-40B4-BE49-F238E27FC236}">
                  <a16:creationId xmlns:a16="http://schemas.microsoft.com/office/drawing/2014/main" id="{F2C0A054-2C3A-43C8-BBC5-FE9893A49E87}"/>
                </a:ext>
              </a:extLst>
            </p:cNvPr>
            <p:cNvSpPr/>
            <p:nvPr/>
          </p:nvSpPr>
          <p:spPr>
            <a:xfrm>
              <a:off x="4334375" y="2769475"/>
              <a:ext cx="192675" cy="8290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38;p71">
              <a:extLst>
                <a:ext uri="{FF2B5EF4-FFF2-40B4-BE49-F238E27FC236}">
                  <a16:creationId xmlns:a16="http://schemas.microsoft.com/office/drawing/2014/main" id="{3139A622-A928-45D9-8A49-7E4DB012D776}"/>
                </a:ext>
              </a:extLst>
            </p:cNvPr>
            <p:cNvSpPr/>
            <p:nvPr/>
          </p:nvSpPr>
          <p:spPr>
            <a:xfrm>
              <a:off x="4424500" y="2402950"/>
              <a:ext cx="102550" cy="378650"/>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39;p71">
              <a:extLst>
                <a:ext uri="{FF2B5EF4-FFF2-40B4-BE49-F238E27FC236}">
                  <a16:creationId xmlns:a16="http://schemas.microsoft.com/office/drawing/2014/main" id="{96A0791B-8849-4A42-91A3-D8C7E15EB3E1}"/>
                </a:ext>
              </a:extLst>
            </p:cNvPr>
            <p:cNvSpPr/>
            <p:nvPr/>
          </p:nvSpPr>
          <p:spPr>
            <a:xfrm>
              <a:off x="4424500" y="2014050"/>
              <a:ext cx="129475" cy="388925"/>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40;p71">
              <a:extLst>
                <a:ext uri="{FF2B5EF4-FFF2-40B4-BE49-F238E27FC236}">
                  <a16:creationId xmlns:a16="http://schemas.microsoft.com/office/drawing/2014/main" id="{BB38A869-BDEE-4854-9613-05BD8F0A9B55}"/>
                </a:ext>
              </a:extLst>
            </p:cNvPr>
            <p:cNvSpPr/>
            <p:nvPr/>
          </p:nvSpPr>
          <p:spPr>
            <a:xfrm>
              <a:off x="5702825" y="3559100"/>
              <a:ext cx="355675" cy="25"/>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41;p71">
              <a:extLst>
                <a:ext uri="{FF2B5EF4-FFF2-40B4-BE49-F238E27FC236}">
                  <a16:creationId xmlns:a16="http://schemas.microsoft.com/office/drawing/2014/main" id="{A84B5370-7DCE-429B-8AFC-E663AE85B5C6}"/>
                </a:ext>
              </a:extLst>
            </p:cNvPr>
            <p:cNvSpPr/>
            <p:nvPr/>
          </p:nvSpPr>
          <p:spPr>
            <a:xfrm>
              <a:off x="5975625" y="3844275"/>
              <a:ext cx="460900" cy="552550"/>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42;p71">
              <a:extLst>
                <a:ext uri="{FF2B5EF4-FFF2-40B4-BE49-F238E27FC236}">
                  <a16:creationId xmlns:a16="http://schemas.microsoft.com/office/drawing/2014/main" id="{109CA9D2-5169-4747-A1F3-BD1D72B350E4}"/>
                </a:ext>
              </a:extLst>
            </p:cNvPr>
            <p:cNvSpPr/>
            <p:nvPr/>
          </p:nvSpPr>
          <p:spPr>
            <a:xfrm>
              <a:off x="6283175" y="4106775"/>
              <a:ext cx="427050" cy="43097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43;p71">
              <a:extLst>
                <a:ext uri="{FF2B5EF4-FFF2-40B4-BE49-F238E27FC236}">
                  <a16:creationId xmlns:a16="http://schemas.microsoft.com/office/drawing/2014/main" id="{B50E4A2A-8E0F-489D-856E-7EDC698A7342}"/>
                </a:ext>
              </a:extLst>
            </p:cNvPr>
            <p:cNvSpPr/>
            <p:nvPr/>
          </p:nvSpPr>
          <p:spPr>
            <a:xfrm>
              <a:off x="6415625" y="3845800"/>
              <a:ext cx="315150" cy="259500"/>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44;p71">
              <a:extLst>
                <a:ext uri="{FF2B5EF4-FFF2-40B4-BE49-F238E27FC236}">
                  <a16:creationId xmlns:a16="http://schemas.microsoft.com/office/drawing/2014/main" id="{0CEAF986-C42E-48B5-B9AB-45D78F9DA816}"/>
                </a:ext>
              </a:extLst>
            </p:cNvPr>
            <p:cNvSpPr/>
            <p:nvPr/>
          </p:nvSpPr>
          <p:spPr>
            <a:xfrm>
              <a:off x="6282875" y="4157275"/>
              <a:ext cx="329650" cy="164850"/>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45;p71">
              <a:extLst>
                <a:ext uri="{FF2B5EF4-FFF2-40B4-BE49-F238E27FC236}">
                  <a16:creationId xmlns:a16="http://schemas.microsoft.com/office/drawing/2014/main" id="{9461993D-7DFC-428B-8E21-756A7BAEF7E6}"/>
                </a:ext>
              </a:extLst>
            </p:cNvPr>
            <p:cNvSpPr/>
            <p:nvPr/>
          </p:nvSpPr>
          <p:spPr>
            <a:xfrm>
              <a:off x="6263525" y="4379875"/>
              <a:ext cx="336900" cy="159400"/>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46;p71">
              <a:extLst>
                <a:ext uri="{FF2B5EF4-FFF2-40B4-BE49-F238E27FC236}">
                  <a16:creationId xmlns:a16="http://schemas.microsoft.com/office/drawing/2014/main" id="{EC46BBD7-5A57-4C73-AA18-74117F3956EB}"/>
                </a:ext>
              </a:extLst>
            </p:cNvPr>
            <p:cNvSpPr/>
            <p:nvPr/>
          </p:nvSpPr>
          <p:spPr>
            <a:xfrm>
              <a:off x="5975625" y="4136425"/>
              <a:ext cx="307275" cy="20875"/>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47;p71">
              <a:extLst>
                <a:ext uri="{FF2B5EF4-FFF2-40B4-BE49-F238E27FC236}">
                  <a16:creationId xmlns:a16="http://schemas.microsoft.com/office/drawing/2014/main" id="{A6F44A4B-8C5D-40F4-B0E5-D81DF8B18F1D}"/>
                </a:ext>
              </a:extLst>
            </p:cNvPr>
            <p:cNvSpPr/>
            <p:nvPr/>
          </p:nvSpPr>
          <p:spPr>
            <a:xfrm>
              <a:off x="3882275" y="952550"/>
              <a:ext cx="276125" cy="179350"/>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48;p71">
              <a:extLst>
                <a:ext uri="{FF2B5EF4-FFF2-40B4-BE49-F238E27FC236}">
                  <a16:creationId xmlns:a16="http://schemas.microsoft.com/office/drawing/2014/main" id="{AFA6CDC1-BE5A-4C5F-A105-4CA5DCAD01FD}"/>
                </a:ext>
              </a:extLst>
            </p:cNvPr>
            <p:cNvSpPr/>
            <p:nvPr/>
          </p:nvSpPr>
          <p:spPr>
            <a:xfrm>
              <a:off x="3882275" y="992475"/>
              <a:ext cx="157275" cy="42975"/>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49;p71">
              <a:extLst>
                <a:ext uri="{FF2B5EF4-FFF2-40B4-BE49-F238E27FC236}">
                  <a16:creationId xmlns:a16="http://schemas.microsoft.com/office/drawing/2014/main" id="{0717FDF7-84C8-4AA4-B8F9-14DB546D1235}"/>
                </a:ext>
              </a:extLst>
            </p:cNvPr>
            <p:cNvSpPr/>
            <p:nvPr/>
          </p:nvSpPr>
          <p:spPr>
            <a:xfrm>
              <a:off x="4527025" y="2781575"/>
              <a:ext cx="72600" cy="23167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50;p71">
              <a:extLst>
                <a:ext uri="{FF2B5EF4-FFF2-40B4-BE49-F238E27FC236}">
                  <a16:creationId xmlns:a16="http://schemas.microsoft.com/office/drawing/2014/main" id="{59CBA5D7-7D31-4783-AFA8-BF11E7DA8801}"/>
                </a:ext>
              </a:extLst>
            </p:cNvPr>
            <p:cNvSpPr/>
            <p:nvPr/>
          </p:nvSpPr>
          <p:spPr>
            <a:xfrm>
              <a:off x="4407875" y="2921600"/>
              <a:ext cx="191750" cy="91650"/>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51;p71">
              <a:extLst>
                <a:ext uri="{FF2B5EF4-FFF2-40B4-BE49-F238E27FC236}">
                  <a16:creationId xmlns:a16="http://schemas.microsoft.com/office/drawing/2014/main" id="{3A2BEBA7-F945-40AE-B986-E66ADEE1704C}"/>
                </a:ext>
              </a:extLst>
            </p:cNvPr>
            <p:cNvSpPr/>
            <p:nvPr/>
          </p:nvSpPr>
          <p:spPr>
            <a:xfrm>
              <a:off x="4599600" y="2933700"/>
              <a:ext cx="80775" cy="79550"/>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52;p71">
              <a:extLst>
                <a:ext uri="{FF2B5EF4-FFF2-40B4-BE49-F238E27FC236}">
                  <a16:creationId xmlns:a16="http://schemas.microsoft.com/office/drawing/2014/main" id="{4C916C88-04EE-40D3-9927-5D6A771B46F6}"/>
                </a:ext>
              </a:extLst>
            </p:cNvPr>
            <p:cNvSpPr/>
            <p:nvPr/>
          </p:nvSpPr>
          <p:spPr>
            <a:xfrm>
              <a:off x="4878750" y="1827450"/>
              <a:ext cx="354150" cy="62025"/>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53;p71">
              <a:extLst>
                <a:ext uri="{FF2B5EF4-FFF2-40B4-BE49-F238E27FC236}">
                  <a16:creationId xmlns:a16="http://schemas.microsoft.com/office/drawing/2014/main" id="{9523AA30-F091-407B-B9E8-6DA13F82E876}"/>
                </a:ext>
              </a:extLst>
            </p:cNvPr>
            <p:cNvSpPr/>
            <p:nvPr/>
          </p:nvSpPr>
          <p:spPr>
            <a:xfrm>
              <a:off x="5092250" y="2503650"/>
              <a:ext cx="252250" cy="135525"/>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54;p71">
              <a:extLst>
                <a:ext uri="{FF2B5EF4-FFF2-40B4-BE49-F238E27FC236}">
                  <a16:creationId xmlns:a16="http://schemas.microsoft.com/office/drawing/2014/main" id="{E0266934-938A-4A66-8D06-4CED7B8C0713}"/>
                </a:ext>
              </a:extLst>
            </p:cNvPr>
            <p:cNvSpPr/>
            <p:nvPr/>
          </p:nvSpPr>
          <p:spPr>
            <a:xfrm>
              <a:off x="4527025" y="2781575"/>
              <a:ext cx="120700" cy="1212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55;p71">
              <a:extLst>
                <a:ext uri="{FF2B5EF4-FFF2-40B4-BE49-F238E27FC236}">
                  <a16:creationId xmlns:a16="http://schemas.microsoft.com/office/drawing/2014/main" id="{C37BEF10-3CBE-4A51-8081-58092AA3824D}"/>
                </a:ext>
              </a:extLst>
            </p:cNvPr>
            <p:cNvSpPr/>
            <p:nvPr/>
          </p:nvSpPr>
          <p:spPr>
            <a:xfrm>
              <a:off x="4338925" y="2717475"/>
              <a:ext cx="16350" cy="139125"/>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56;p71">
              <a:extLst>
                <a:ext uri="{FF2B5EF4-FFF2-40B4-BE49-F238E27FC236}">
                  <a16:creationId xmlns:a16="http://schemas.microsoft.com/office/drawing/2014/main" id="{FB95393F-470A-4AC8-9EC9-ECCBC3829C04}"/>
                </a:ext>
              </a:extLst>
            </p:cNvPr>
            <p:cNvSpPr/>
            <p:nvPr/>
          </p:nvSpPr>
          <p:spPr>
            <a:xfrm>
              <a:off x="4367350" y="2717475"/>
              <a:ext cx="171800" cy="64125"/>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57;p71">
              <a:extLst>
                <a:ext uri="{FF2B5EF4-FFF2-40B4-BE49-F238E27FC236}">
                  <a16:creationId xmlns:a16="http://schemas.microsoft.com/office/drawing/2014/main" id="{4A7A738A-E5C9-44AE-A4E1-D4200FF08218}"/>
                </a:ext>
              </a:extLst>
            </p:cNvPr>
            <p:cNvSpPr/>
            <p:nvPr/>
          </p:nvSpPr>
          <p:spPr>
            <a:xfrm>
              <a:off x="4250925" y="2757375"/>
              <a:ext cx="88025" cy="99225"/>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58;p71">
              <a:extLst>
                <a:ext uri="{FF2B5EF4-FFF2-40B4-BE49-F238E27FC236}">
                  <a16:creationId xmlns:a16="http://schemas.microsoft.com/office/drawing/2014/main" id="{230C1EC9-460C-4D56-A8DD-0AF63537714B}"/>
                </a:ext>
              </a:extLst>
            </p:cNvPr>
            <p:cNvSpPr/>
            <p:nvPr/>
          </p:nvSpPr>
          <p:spPr>
            <a:xfrm>
              <a:off x="4540925" y="1474825"/>
              <a:ext cx="464250" cy="534400"/>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59;p71">
              <a:extLst>
                <a:ext uri="{FF2B5EF4-FFF2-40B4-BE49-F238E27FC236}">
                  <a16:creationId xmlns:a16="http://schemas.microsoft.com/office/drawing/2014/main" id="{30368C8D-0DA5-4158-8498-24075E969129}"/>
                </a:ext>
              </a:extLst>
            </p:cNvPr>
            <p:cNvSpPr/>
            <p:nvPr/>
          </p:nvSpPr>
          <p:spPr>
            <a:xfrm>
              <a:off x="2083775" y="4509400"/>
              <a:ext cx="120100" cy="10305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60;p71">
              <a:extLst>
                <a:ext uri="{FF2B5EF4-FFF2-40B4-BE49-F238E27FC236}">
                  <a16:creationId xmlns:a16="http://schemas.microsoft.com/office/drawing/2014/main" id="{79AC243C-45B7-44D6-BFB0-A88B05F89741}"/>
                </a:ext>
              </a:extLst>
            </p:cNvPr>
            <p:cNvSpPr/>
            <p:nvPr/>
          </p:nvSpPr>
          <p:spPr>
            <a:xfrm>
              <a:off x="2131875" y="454015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61;p71">
              <a:extLst>
                <a:ext uri="{FF2B5EF4-FFF2-40B4-BE49-F238E27FC236}">
                  <a16:creationId xmlns:a16="http://schemas.microsoft.com/office/drawing/2014/main" id="{BBE9FAAD-10A7-4952-9BC1-7A77BAA50A90}"/>
                </a:ext>
              </a:extLst>
            </p:cNvPr>
            <p:cNvSpPr/>
            <p:nvPr/>
          </p:nvSpPr>
          <p:spPr>
            <a:xfrm>
              <a:off x="2149700" y="3967650"/>
              <a:ext cx="120100" cy="102875"/>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62;p71">
              <a:extLst>
                <a:ext uri="{FF2B5EF4-FFF2-40B4-BE49-F238E27FC236}">
                  <a16:creationId xmlns:a16="http://schemas.microsoft.com/office/drawing/2014/main" id="{160E50C2-3DA7-4099-9D4C-9E36804F4FC1}"/>
                </a:ext>
              </a:extLst>
            </p:cNvPr>
            <p:cNvSpPr/>
            <p:nvPr/>
          </p:nvSpPr>
          <p:spPr>
            <a:xfrm>
              <a:off x="2190825" y="3998525"/>
              <a:ext cx="48425" cy="4145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63;p71">
              <a:extLst>
                <a:ext uri="{FF2B5EF4-FFF2-40B4-BE49-F238E27FC236}">
                  <a16:creationId xmlns:a16="http://schemas.microsoft.com/office/drawing/2014/main" id="{A1ADD817-2367-4710-870A-3A86A4E8610B}"/>
                </a:ext>
              </a:extLst>
            </p:cNvPr>
            <p:cNvSpPr/>
            <p:nvPr/>
          </p:nvSpPr>
          <p:spPr>
            <a:xfrm>
              <a:off x="2412800" y="3351325"/>
              <a:ext cx="120100" cy="103150"/>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64;p71">
              <a:extLst>
                <a:ext uri="{FF2B5EF4-FFF2-40B4-BE49-F238E27FC236}">
                  <a16:creationId xmlns:a16="http://schemas.microsoft.com/office/drawing/2014/main" id="{D28AF1D6-E12F-42AB-8E88-49CE795F6E73}"/>
                </a:ext>
              </a:extLst>
            </p:cNvPr>
            <p:cNvSpPr/>
            <p:nvPr/>
          </p:nvSpPr>
          <p:spPr>
            <a:xfrm>
              <a:off x="2460900" y="3381875"/>
              <a:ext cx="41450" cy="41475"/>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65;p71">
              <a:extLst>
                <a:ext uri="{FF2B5EF4-FFF2-40B4-BE49-F238E27FC236}">
                  <a16:creationId xmlns:a16="http://schemas.microsoft.com/office/drawing/2014/main" id="{AD625931-8286-4CA1-A289-4BED67116A1A}"/>
                </a:ext>
              </a:extLst>
            </p:cNvPr>
            <p:cNvSpPr/>
            <p:nvPr/>
          </p:nvSpPr>
          <p:spPr>
            <a:xfrm>
              <a:off x="2219875" y="3265425"/>
              <a:ext cx="120375" cy="102875"/>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66;p71">
              <a:extLst>
                <a:ext uri="{FF2B5EF4-FFF2-40B4-BE49-F238E27FC236}">
                  <a16:creationId xmlns:a16="http://schemas.microsoft.com/office/drawing/2014/main" id="{9905B731-B589-41B8-91DE-1FEA22563DC2}"/>
                </a:ext>
              </a:extLst>
            </p:cNvPr>
            <p:cNvSpPr/>
            <p:nvPr/>
          </p:nvSpPr>
          <p:spPr>
            <a:xfrm>
              <a:off x="2267950" y="3296300"/>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67;p71">
              <a:extLst>
                <a:ext uri="{FF2B5EF4-FFF2-40B4-BE49-F238E27FC236}">
                  <a16:creationId xmlns:a16="http://schemas.microsoft.com/office/drawing/2014/main" id="{018C349C-B79F-438D-BA01-1C896EDCA7F6}"/>
                </a:ext>
              </a:extLst>
            </p:cNvPr>
            <p:cNvSpPr/>
            <p:nvPr/>
          </p:nvSpPr>
          <p:spPr>
            <a:xfrm>
              <a:off x="1842150" y="2753150"/>
              <a:ext cx="120075" cy="102850"/>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68;p71">
              <a:extLst>
                <a:ext uri="{FF2B5EF4-FFF2-40B4-BE49-F238E27FC236}">
                  <a16:creationId xmlns:a16="http://schemas.microsoft.com/office/drawing/2014/main" id="{B73F3B7A-412F-47B0-9622-0AA018DB2EC4}"/>
                </a:ext>
              </a:extLst>
            </p:cNvPr>
            <p:cNvSpPr/>
            <p:nvPr/>
          </p:nvSpPr>
          <p:spPr>
            <a:xfrm>
              <a:off x="1890225" y="2784000"/>
              <a:ext cx="41450" cy="4145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69;p71">
              <a:extLst>
                <a:ext uri="{FF2B5EF4-FFF2-40B4-BE49-F238E27FC236}">
                  <a16:creationId xmlns:a16="http://schemas.microsoft.com/office/drawing/2014/main" id="{C9142644-8F6A-4E43-A058-9C3CA64261AF}"/>
                </a:ext>
              </a:extLst>
            </p:cNvPr>
            <p:cNvSpPr/>
            <p:nvPr/>
          </p:nvSpPr>
          <p:spPr>
            <a:xfrm>
              <a:off x="1965225" y="2040750"/>
              <a:ext cx="120400" cy="10305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70;p71">
              <a:extLst>
                <a:ext uri="{FF2B5EF4-FFF2-40B4-BE49-F238E27FC236}">
                  <a16:creationId xmlns:a16="http://schemas.microsoft.com/office/drawing/2014/main" id="{BE8853AA-0BBB-469E-A250-52BC26C91ABC}"/>
                </a:ext>
              </a:extLst>
            </p:cNvPr>
            <p:cNvSpPr/>
            <p:nvPr/>
          </p:nvSpPr>
          <p:spPr>
            <a:xfrm>
              <a:off x="2013325" y="2071500"/>
              <a:ext cx="41450" cy="4145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71;p71">
              <a:extLst>
                <a:ext uri="{FF2B5EF4-FFF2-40B4-BE49-F238E27FC236}">
                  <a16:creationId xmlns:a16="http://schemas.microsoft.com/office/drawing/2014/main" id="{1C051E09-4DD4-417D-844F-4BC3CCF4A1B8}"/>
                </a:ext>
              </a:extLst>
            </p:cNvPr>
            <p:cNvSpPr/>
            <p:nvPr/>
          </p:nvSpPr>
          <p:spPr>
            <a:xfrm>
              <a:off x="2199300" y="2345175"/>
              <a:ext cx="120075" cy="102875"/>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72;p71">
              <a:extLst>
                <a:ext uri="{FF2B5EF4-FFF2-40B4-BE49-F238E27FC236}">
                  <a16:creationId xmlns:a16="http://schemas.microsoft.com/office/drawing/2014/main" id="{2663940E-538F-412A-B718-15053722168B}"/>
                </a:ext>
              </a:extLst>
            </p:cNvPr>
            <p:cNvSpPr/>
            <p:nvPr/>
          </p:nvSpPr>
          <p:spPr>
            <a:xfrm>
              <a:off x="2247375" y="2376025"/>
              <a:ext cx="41475" cy="41475"/>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73;p71">
              <a:extLst>
                <a:ext uri="{FF2B5EF4-FFF2-40B4-BE49-F238E27FC236}">
                  <a16:creationId xmlns:a16="http://schemas.microsoft.com/office/drawing/2014/main" id="{BE8449EA-E78E-4DFE-A31D-B54236CF2002}"/>
                </a:ext>
              </a:extLst>
            </p:cNvPr>
            <p:cNvSpPr/>
            <p:nvPr/>
          </p:nvSpPr>
          <p:spPr>
            <a:xfrm>
              <a:off x="3401425" y="2433800"/>
              <a:ext cx="120075" cy="103150"/>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74;p71">
              <a:extLst>
                <a:ext uri="{FF2B5EF4-FFF2-40B4-BE49-F238E27FC236}">
                  <a16:creationId xmlns:a16="http://schemas.microsoft.com/office/drawing/2014/main" id="{FC35EB51-E4D6-400D-87FB-D1757605ED21}"/>
                </a:ext>
              </a:extLst>
            </p:cNvPr>
            <p:cNvSpPr/>
            <p:nvPr/>
          </p:nvSpPr>
          <p:spPr>
            <a:xfrm>
              <a:off x="3449500" y="2464650"/>
              <a:ext cx="41450" cy="4145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75;p71">
              <a:extLst>
                <a:ext uri="{FF2B5EF4-FFF2-40B4-BE49-F238E27FC236}">
                  <a16:creationId xmlns:a16="http://schemas.microsoft.com/office/drawing/2014/main" id="{BF6A2D13-ED46-4967-AC02-C26809862425}"/>
                </a:ext>
              </a:extLst>
            </p:cNvPr>
            <p:cNvSpPr/>
            <p:nvPr/>
          </p:nvSpPr>
          <p:spPr>
            <a:xfrm>
              <a:off x="3549000" y="2197525"/>
              <a:ext cx="120075" cy="102925"/>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76;p71">
              <a:extLst>
                <a:ext uri="{FF2B5EF4-FFF2-40B4-BE49-F238E27FC236}">
                  <a16:creationId xmlns:a16="http://schemas.microsoft.com/office/drawing/2014/main" id="{2515652C-CBAB-4415-9BE6-35C3C04E3AAE}"/>
                </a:ext>
              </a:extLst>
            </p:cNvPr>
            <p:cNvSpPr/>
            <p:nvPr/>
          </p:nvSpPr>
          <p:spPr>
            <a:xfrm>
              <a:off x="3597075" y="2228150"/>
              <a:ext cx="41475" cy="4145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77;p71">
              <a:extLst>
                <a:ext uri="{FF2B5EF4-FFF2-40B4-BE49-F238E27FC236}">
                  <a16:creationId xmlns:a16="http://schemas.microsoft.com/office/drawing/2014/main" id="{6D6E3F4D-0823-4870-A789-D6CECC179732}"/>
                </a:ext>
              </a:extLst>
            </p:cNvPr>
            <p:cNvSpPr/>
            <p:nvPr/>
          </p:nvSpPr>
          <p:spPr>
            <a:xfrm>
              <a:off x="3569875" y="3371900"/>
              <a:ext cx="120075" cy="102850"/>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78;p71">
              <a:extLst>
                <a:ext uri="{FF2B5EF4-FFF2-40B4-BE49-F238E27FC236}">
                  <a16:creationId xmlns:a16="http://schemas.microsoft.com/office/drawing/2014/main" id="{4257AA38-6A75-4AE6-B440-EDF79634F7A0}"/>
                </a:ext>
              </a:extLst>
            </p:cNvPr>
            <p:cNvSpPr/>
            <p:nvPr/>
          </p:nvSpPr>
          <p:spPr>
            <a:xfrm>
              <a:off x="3617950" y="3402750"/>
              <a:ext cx="41450" cy="4145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79;p71">
              <a:extLst>
                <a:ext uri="{FF2B5EF4-FFF2-40B4-BE49-F238E27FC236}">
                  <a16:creationId xmlns:a16="http://schemas.microsoft.com/office/drawing/2014/main" id="{2620DA8B-D641-4585-904B-88996E86A70E}"/>
                </a:ext>
              </a:extLst>
            </p:cNvPr>
            <p:cNvSpPr/>
            <p:nvPr/>
          </p:nvSpPr>
          <p:spPr>
            <a:xfrm>
              <a:off x="3313425" y="2828375"/>
              <a:ext cx="120375" cy="102925"/>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80;p71">
              <a:extLst>
                <a:ext uri="{FF2B5EF4-FFF2-40B4-BE49-F238E27FC236}">
                  <a16:creationId xmlns:a16="http://schemas.microsoft.com/office/drawing/2014/main" id="{F56A1A93-5BFD-4B3D-9CBF-8381ABD479C2}"/>
                </a:ext>
              </a:extLst>
            </p:cNvPr>
            <p:cNvSpPr/>
            <p:nvPr/>
          </p:nvSpPr>
          <p:spPr>
            <a:xfrm>
              <a:off x="3354550" y="2859000"/>
              <a:ext cx="48400" cy="41525"/>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81;p71">
              <a:extLst>
                <a:ext uri="{FF2B5EF4-FFF2-40B4-BE49-F238E27FC236}">
                  <a16:creationId xmlns:a16="http://schemas.microsoft.com/office/drawing/2014/main" id="{C0CCC069-1407-41A0-B709-67FCF46A900E}"/>
                </a:ext>
              </a:extLst>
            </p:cNvPr>
            <p:cNvSpPr/>
            <p:nvPr/>
          </p:nvSpPr>
          <p:spPr>
            <a:xfrm>
              <a:off x="3471575" y="2603150"/>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82;p71">
              <a:extLst>
                <a:ext uri="{FF2B5EF4-FFF2-40B4-BE49-F238E27FC236}">
                  <a16:creationId xmlns:a16="http://schemas.microsoft.com/office/drawing/2014/main" id="{325889C5-18DC-4226-BB6B-D14221A5D4E3}"/>
                </a:ext>
              </a:extLst>
            </p:cNvPr>
            <p:cNvSpPr/>
            <p:nvPr/>
          </p:nvSpPr>
          <p:spPr>
            <a:xfrm>
              <a:off x="3519675" y="2634000"/>
              <a:ext cx="41450" cy="4145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83;p71">
              <a:extLst>
                <a:ext uri="{FF2B5EF4-FFF2-40B4-BE49-F238E27FC236}">
                  <a16:creationId xmlns:a16="http://schemas.microsoft.com/office/drawing/2014/main" id="{7D09664D-CDEC-4B97-866C-48A708742B21}"/>
                </a:ext>
              </a:extLst>
            </p:cNvPr>
            <p:cNvSpPr/>
            <p:nvPr/>
          </p:nvSpPr>
          <p:spPr>
            <a:xfrm>
              <a:off x="3857775" y="2291950"/>
              <a:ext cx="120375" cy="102850"/>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84;p71">
              <a:extLst>
                <a:ext uri="{FF2B5EF4-FFF2-40B4-BE49-F238E27FC236}">
                  <a16:creationId xmlns:a16="http://schemas.microsoft.com/office/drawing/2014/main" id="{D7400384-9A6E-47F0-BAB0-1CF37A4BAED3}"/>
                </a:ext>
              </a:extLst>
            </p:cNvPr>
            <p:cNvSpPr/>
            <p:nvPr/>
          </p:nvSpPr>
          <p:spPr>
            <a:xfrm>
              <a:off x="3898900" y="2322800"/>
              <a:ext cx="48400" cy="41475"/>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85;p71">
              <a:extLst>
                <a:ext uri="{FF2B5EF4-FFF2-40B4-BE49-F238E27FC236}">
                  <a16:creationId xmlns:a16="http://schemas.microsoft.com/office/drawing/2014/main" id="{422ABCB0-44E6-4DE0-9959-F7687B317FA8}"/>
                </a:ext>
              </a:extLst>
            </p:cNvPr>
            <p:cNvSpPr/>
            <p:nvPr/>
          </p:nvSpPr>
          <p:spPr>
            <a:xfrm>
              <a:off x="4072500" y="2533875"/>
              <a:ext cx="120075" cy="102875"/>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86;p71">
              <a:extLst>
                <a:ext uri="{FF2B5EF4-FFF2-40B4-BE49-F238E27FC236}">
                  <a16:creationId xmlns:a16="http://schemas.microsoft.com/office/drawing/2014/main" id="{7A5D697C-4440-47E4-946F-4854BB2D475E}"/>
                </a:ext>
              </a:extLst>
            </p:cNvPr>
            <p:cNvSpPr/>
            <p:nvPr/>
          </p:nvSpPr>
          <p:spPr>
            <a:xfrm>
              <a:off x="4113625" y="2564750"/>
              <a:ext cx="48400" cy="4145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87;p71">
              <a:extLst>
                <a:ext uri="{FF2B5EF4-FFF2-40B4-BE49-F238E27FC236}">
                  <a16:creationId xmlns:a16="http://schemas.microsoft.com/office/drawing/2014/main" id="{92D48323-019C-4F9F-855A-B98B8E91D852}"/>
                </a:ext>
              </a:extLst>
            </p:cNvPr>
            <p:cNvSpPr/>
            <p:nvPr/>
          </p:nvSpPr>
          <p:spPr>
            <a:xfrm>
              <a:off x="3851425" y="3723000"/>
              <a:ext cx="120375" cy="102850"/>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88;p71">
              <a:extLst>
                <a:ext uri="{FF2B5EF4-FFF2-40B4-BE49-F238E27FC236}">
                  <a16:creationId xmlns:a16="http://schemas.microsoft.com/office/drawing/2014/main" id="{97E53DE9-F1E2-4E3F-83FE-4E3C317D1E0F}"/>
                </a:ext>
              </a:extLst>
            </p:cNvPr>
            <p:cNvSpPr/>
            <p:nvPr/>
          </p:nvSpPr>
          <p:spPr>
            <a:xfrm>
              <a:off x="3899500" y="3753850"/>
              <a:ext cx="41450" cy="41475"/>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89;p71">
              <a:extLst>
                <a:ext uri="{FF2B5EF4-FFF2-40B4-BE49-F238E27FC236}">
                  <a16:creationId xmlns:a16="http://schemas.microsoft.com/office/drawing/2014/main" id="{D6E02E8C-931E-469B-8470-C9F1D0E0A765}"/>
                </a:ext>
              </a:extLst>
            </p:cNvPr>
            <p:cNvSpPr/>
            <p:nvPr/>
          </p:nvSpPr>
          <p:spPr>
            <a:xfrm>
              <a:off x="3967850" y="4372300"/>
              <a:ext cx="120075" cy="102850"/>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90;p71">
              <a:extLst>
                <a:ext uri="{FF2B5EF4-FFF2-40B4-BE49-F238E27FC236}">
                  <a16:creationId xmlns:a16="http://schemas.microsoft.com/office/drawing/2014/main" id="{1D6ADBB6-A125-4F8D-86FC-52F966F486FC}"/>
                </a:ext>
              </a:extLst>
            </p:cNvPr>
            <p:cNvSpPr/>
            <p:nvPr/>
          </p:nvSpPr>
          <p:spPr>
            <a:xfrm>
              <a:off x="4015625" y="4403150"/>
              <a:ext cx="41475" cy="4145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91;p71">
              <a:extLst>
                <a:ext uri="{FF2B5EF4-FFF2-40B4-BE49-F238E27FC236}">
                  <a16:creationId xmlns:a16="http://schemas.microsoft.com/office/drawing/2014/main" id="{0A14617E-B271-4621-9A40-BE35AAE4BD6A}"/>
                </a:ext>
              </a:extLst>
            </p:cNvPr>
            <p:cNvSpPr/>
            <p:nvPr/>
          </p:nvSpPr>
          <p:spPr>
            <a:xfrm>
              <a:off x="4332275" y="3946800"/>
              <a:ext cx="120075" cy="103150"/>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92;p71">
              <a:extLst>
                <a:ext uri="{FF2B5EF4-FFF2-40B4-BE49-F238E27FC236}">
                  <a16:creationId xmlns:a16="http://schemas.microsoft.com/office/drawing/2014/main" id="{CC11949C-BA40-464B-8EEF-594C80DC1299}"/>
                </a:ext>
              </a:extLst>
            </p:cNvPr>
            <p:cNvSpPr/>
            <p:nvPr/>
          </p:nvSpPr>
          <p:spPr>
            <a:xfrm>
              <a:off x="4373400" y="3977650"/>
              <a:ext cx="48400" cy="41525"/>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93;p71">
              <a:extLst>
                <a:ext uri="{FF2B5EF4-FFF2-40B4-BE49-F238E27FC236}">
                  <a16:creationId xmlns:a16="http://schemas.microsoft.com/office/drawing/2014/main" id="{83D32D1C-9C33-4F6B-AB6C-A1E09762B950}"/>
                </a:ext>
              </a:extLst>
            </p:cNvPr>
            <p:cNvSpPr/>
            <p:nvPr/>
          </p:nvSpPr>
          <p:spPr>
            <a:xfrm>
              <a:off x="4373700" y="3087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94;p71">
              <a:extLst>
                <a:ext uri="{FF2B5EF4-FFF2-40B4-BE49-F238E27FC236}">
                  <a16:creationId xmlns:a16="http://schemas.microsoft.com/office/drawing/2014/main" id="{D3041473-208F-4C50-8FB1-9A8E70862BB7}"/>
                </a:ext>
              </a:extLst>
            </p:cNvPr>
            <p:cNvSpPr/>
            <p:nvPr/>
          </p:nvSpPr>
          <p:spPr>
            <a:xfrm>
              <a:off x="4414825" y="3117875"/>
              <a:ext cx="48425" cy="4145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95;p71">
              <a:extLst>
                <a:ext uri="{FF2B5EF4-FFF2-40B4-BE49-F238E27FC236}">
                  <a16:creationId xmlns:a16="http://schemas.microsoft.com/office/drawing/2014/main" id="{393F0DA5-1553-4CC3-9333-172C276E1406}"/>
                </a:ext>
              </a:extLst>
            </p:cNvPr>
            <p:cNvSpPr/>
            <p:nvPr/>
          </p:nvSpPr>
          <p:spPr>
            <a:xfrm>
              <a:off x="4262700" y="2803350"/>
              <a:ext cx="120300" cy="102850"/>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96;p71">
              <a:extLst>
                <a:ext uri="{FF2B5EF4-FFF2-40B4-BE49-F238E27FC236}">
                  <a16:creationId xmlns:a16="http://schemas.microsoft.com/office/drawing/2014/main" id="{427B5315-EE36-4EC5-9DA6-6730485DB686}"/>
                </a:ext>
              </a:extLst>
            </p:cNvPr>
            <p:cNvSpPr/>
            <p:nvPr/>
          </p:nvSpPr>
          <p:spPr>
            <a:xfrm>
              <a:off x="4303850" y="2833900"/>
              <a:ext cx="48400" cy="41650"/>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97;p71">
              <a:extLst>
                <a:ext uri="{FF2B5EF4-FFF2-40B4-BE49-F238E27FC236}">
                  <a16:creationId xmlns:a16="http://schemas.microsoft.com/office/drawing/2014/main" id="{2BA4B37D-244B-4F62-8687-88362347097E}"/>
                </a:ext>
              </a:extLst>
            </p:cNvPr>
            <p:cNvSpPr/>
            <p:nvPr/>
          </p:nvSpPr>
          <p:spPr>
            <a:xfrm>
              <a:off x="4621375" y="3199925"/>
              <a:ext cx="120400" cy="10305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98;p71">
              <a:extLst>
                <a:ext uri="{FF2B5EF4-FFF2-40B4-BE49-F238E27FC236}">
                  <a16:creationId xmlns:a16="http://schemas.microsoft.com/office/drawing/2014/main" id="{AD08CF78-9683-4945-9BA5-D2E5B6A59206}"/>
                </a:ext>
              </a:extLst>
            </p:cNvPr>
            <p:cNvSpPr/>
            <p:nvPr/>
          </p:nvSpPr>
          <p:spPr>
            <a:xfrm>
              <a:off x="4669475" y="3230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99;p71">
              <a:extLst>
                <a:ext uri="{FF2B5EF4-FFF2-40B4-BE49-F238E27FC236}">
                  <a16:creationId xmlns:a16="http://schemas.microsoft.com/office/drawing/2014/main" id="{0FF9AA1C-EACA-408A-9F30-AEE4966ABE87}"/>
                </a:ext>
              </a:extLst>
            </p:cNvPr>
            <p:cNvSpPr/>
            <p:nvPr/>
          </p:nvSpPr>
          <p:spPr>
            <a:xfrm>
              <a:off x="4021975" y="2689275"/>
              <a:ext cx="120100" cy="102925"/>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00;p71">
              <a:extLst>
                <a:ext uri="{FF2B5EF4-FFF2-40B4-BE49-F238E27FC236}">
                  <a16:creationId xmlns:a16="http://schemas.microsoft.com/office/drawing/2014/main" id="{95DC7FF5-7431-46FB-B86E-1CB09561C262}"/>
                </a:ext>
              </a:extLst>
            </p:cNvPr>
            <p:cNvSpPr/>
            <p:nvPr/>
          </p:nvSpPr>
          <p:spPr>
            <a:xfrm>
              <a:off x="4062800" y="2719875"/>
              <a:ext cx="48425" cy="41550"/>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01;p71">
              <a:extLst>
                <a:ext uri="{FF2B5EF4-FFF2-40B4-BE49-F238E27FC236}">
                  <a16:creationId xmlns:a16="http://schemas.microsoft.com/office/drawing/2014/main" id="{307A5B91-31B0-486D-8FE9-64AD1D1ED110}"/>
                </a:ext>
              </a:extLst>
            </p:cNvPr>
            <p:cNvSpPr/>
            <p:nvPr/>
          </p:nvSpPr>
          <p:spPr>
            <a:xfrm>
              <a:off x="4233675" y="2303750"/>
              <a:ext cx="120075" cy="102850"/>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02;p71">
              <a:extLst>
                <a:ext uri="{FF2B5EF4-FFF2-40B4-BE49-F238E27FC236}">
                  <a16:creationId xmlns:a16="http://schemas.microsoft.com/office/drawing/2014/main" id="{51D20CCC-15B6-48B0-8DB9-199C1B4D75E9}"/>
                </a:ext>
              </a:extLst>
            </p:cNvPr>
            <p:cNvSpPr/>
            <p:nvPr/>
          </p:nvSpPr>
          <p:spPr>
            <a:xfrm>
              <a:off x="4274500" y="2334600"/>
              <a:ext cx="48725" cy="4145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03;p71">
              <a:extLst>
                <a:ext uri="{FF2B5EF4-FFF2-40B4-BE49-F238E27FC236}">
                  <a16:creationId xmlns:a16="http://schemas.microsoft.com/office/drawing/2014/main" id="{1F48096D-C314-4E27-8151-181C96CB03E2}"/>
                </a:ext>
              </a:extLst>
            </p:cNvPr>
            <p:cNvSpPr/>
            <p:nvPr/>
          </p:nvSpPr>
          <p:spPr>
            <a:xfrm>
              <a:off x="4318350" y="2590375"/>
              <a:ext cx="120100" cy="102925"/>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04;p71">
              <a:extLst>
                <a:ext uri="{FF2B5EF4-FFF2-40B4-BE49-F238E27FC236}">
                  <a16:creationId xmlns:a16="http://schemas.microsoft.com/office/drawing/2014/main" id="{EBD36FC1-87A9-48AC-9E30-6E579202E80C}"/>
                </a:ext>
              </a:extLst>
            </p:cNvPr>
            <p:cNvSpPr/>
            <p:nvPr/>
          </p:nvSpPr>
          <p:spPr>
            <a:xfrm>
              <a:off x="4359175" y="2621000"/>
              <a:ext cx="48725" cy="41350"/>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05;p71">
              <a:extLst>
                <a:ext uri="{FF2B5EF4-FFF2-40B4-BE49-F238E27FC236}">
                  <a16:creationId xmlns:a16="http://schemas.microsoft.com/office/drawing/2014/main" id="{E409A830-C77A-4F5E-A045-9EB5444286C3}"/>
                </a:ext>
              </a:extLst>
            </p:cNvPr>
            <p:cNvSpPr/>
            <p:nvPr/>
          </p:nvSpPr>
          <p:spPr>
            <a:xfrm>
              <a:off x="4394250" y="1634200"/>
              <a:ext cx="120400" cy="102850"/>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06;p71">
              <a:extLst>
                <a:ext uri="{FF2B5EF4-FFF2-40B4-BE49-F238E27FC236}">
                  <a16:creationId xmlns:a16="http://schemas.microsoft.com/office/drawing/2014/main" id="{DE9C6F93-BE0B-43D6-9A38-43C1A6BE04A3}"/>
                </a:ext>
              </a:extLst>
            </p:cNvPr>
            <p:cNvSpPr/>
            <p:nvPr/>
          </p:nvSpPr>
          <p:spPr>
            <a:xfrm>
              <a:off x="4442350" y="1665050"/>
              <a:ext cx="41450" cy="4145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07;p71">
              <a:extLst>
                <a:ext uri="{FF2B5EF4-FFF2-40B4-BE49-F238E27FC236}">
                  <a16:creationId xmlns:a16="http://schemas.microsoft.com/office/drawing/2014/main" id="{96553AD1-C621-4E57-83BB-6F1004CDCABA}"/>
                </a:ext>
              </a:extLst>
            </p:cNvPr>
            <p:cNvSpPr/>
            <p:nvPr/>
          </p:nvSpPr>
          <p:spPr>
            <a:xfrm>
              <a:off x="4894150" y="2876825"/>
              <a:ext cx="120100" cy="102875"/>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08;p71">
              <a:extLst>
                <a:ext uri="{FF2B5EF4-FFF2-40B4-BE49-F238E27FC236}">
                  <a16:creationId xmlns:a16="http://schemas.microsoft.com/office/drawing/2014/main" id="{04748D26-A3D9-46FA-AB36-4FA78834B2D0}"/>
                </a:ext>
              </a:extLst>
            </p:cNvPr>
            <p:cNvSpPr/>
            <p:nvPr/>
          </p:nvSpPr>
          <p:spPr>
            <a:xfrm>
              <a:off x="4935300" y="2907375"/>
              <a:ext cx="48400" cy="41550"/>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09;p71">
              <a:extLst>
                <a:ext uri="{FF2B5EF4-FFF2-40B4-BE49-F238E27FC236}">
                  <a16:creationId xmlns:a16="http://schemas.microsoft.com/office/drawing/2014/main" id="{D8A9E1E4-4F23-43CE-9BA1-54A323162669}"/>
                </a:ext>
              </a:extLst>
            </p:cNvPr>
            <p:cNvSpPr/>
            <p:nvPr/>
          </p:nvSpPr>
          <p:spPr>
            <a:xfrm>
              <a:off x="4915025" y="1435200"/>
              <a:ext cx="120100" cy="102850"/>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10;p71">
              <a:extLst>
                <a:ext uri="{FF2B5EF4-FFF2-40B4-BE49-F238E27FC236}">
                  <a16:creationId xmlns:a16="http://schemas.microsoft.com/office/drawing/2014/main" id="{20A659F1-A8A6-4CDA-8810-7ED5C57B1DD6}"/>
                </a:ext>
              </a:extLst>
            </p:cNvPr>
            <p:cNvSpPr/>
            <p:nvPr/>
          </p:nvSpPr>
          <p:spPr>
            <a:xfrm>
              <a:off x="4962800" y="1466050"/>
              <a:ext cx="41475" cy="41475"/>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11;p71">
              <a:extLst>
                <a:ext uri="{FF2B5EF4-FFF2-40B4-BE49-F238E27FC236}">
                  <a16:creationId xmlns:a16="http://schemas.microsoft.com/office/drawing/2014/main" id="{06C0C86B-2A0C-4990-BFCE-6F076D4E8E75}"/>
                </a:ext>
              </a:extLst>
            </p:cNvPr>
            <p:cNvSpPr/>
            <p:nvPr/>
          </p:nvSpPr>
          <p:spPr>
            <a:xfrm>
              <a:off x="5924800" y="2946025"/>
              <a:ext cx="120100" cy="102925"/>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12;p71">
              <a:extLst>
                <a:ext uri="{FF2B5EF4-FFF2-40B4-BE49-F238E27FC236}">
                  <a16:creationId xmlns:a16="http://schemas.microsoft.com/office/drawing/2014/main" id="{EE2F5435-06A0-47A7-9262-4D3163E36BC6}"/>
                </a:ext>
              </a:extLst>
            </p:cNvPr>
            <p:cNvSpPr/>
            <p:nvPr/>
          </p:nvSpPr>
          <p:spPr>
            <a:xfrm>
              <a:off x="5965925" y="2976650"/>
              <a:ext cx="48425" cy="41525"/>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513;p71">
              <a:extLst>
                <a:ext uri="{FF2B5EF4-FFF2-40B4-BE49-F238E27FC236}">
                  <a16:creationId xmlns:a16="http://schemas.microsoft.com/office/drawing/2014/main" id="{ED94591A-B6CE-4C04-85FB-A998C0426449}"/>
                </a:ext>
              </a:extLst>
            </p:cNvPr>
            <p:cNvSpPr/>
            <p:nvPr/>
          </p:nvSpPr>
          <p:spPr>
            <a:xfrm>
              <a:off x="5966250" y="3510025"/>
              <a:ext cx="120075" cy="102925"/>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14;p71">
              <a:extLst>
                <a:ext uri="{FF2B5EF4-FFF2-40B4-BE49-F238E27FC236}">
                  <a16:creationId xmlns:a16="http://schemas.microsoft.com/office/drawing/2014/main" id="{41D7F4AD-37D1-447E-9B45-6D4FBF536676}"/>
                </a:ext>
              </a:extLst>
            </p:cNvPr>
            <p:cNvSpPr/>
            <p:nvPr/>
          </p:nvSpPr>
          <p:spPr>
            <a:xfrm>
              <a:off x="6007075" y="3540650"/>
              <a:ext cx="48700" cy="41525"/>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515;p71">
              <a:extLst>
                <a:ext uri="{FF2B5EF4-FFF2-40B4-BE49-F238E27FC236}">
                  <a16:creationId xmlns:a16="http://schemas.microsoft.com/office/drawing/2014/main" id="{AC6D3003-557F-48FD-889C-D4DF68329F3A}"/>
                </a:ext>
              </a:extLst>
            </p:cNvPr>
            <p:cNvSpPr/>
            <p:nvPr/>
          </p:nvSpPr>
          <p:spPr>
            <a:xfrm>
              <a:off x="5904250" y="4108225"/>
              <a:ext cx="120075" cy="102925"/>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16;p71">
              <a:extLst>
                <a:ext uri="{FF2B5EF4-FFF2-40B4-BE49-F238E27FC236}">
                  <a16:creationId xmlns:a16="http://schemas.microsoft.com/office/drawing/2014/main" id="{E012B47F-F018-4583-A98C-465096D4653A}"/>
                </a:ext>
              </a:extLst>
            </p:cNvPr>
            <p:cNvSpPr/>
            <p:nvPr/>
          </p:nvSpPr>
          <p:spPr>
            <a:xfrm>
              <a:off x="5945075" y="4138825"/>
              <a:ext cx="48400" cy="41550"/>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17;p71">
              <a:extLst>
                <a:ext uri="{FF2B5EF4-FFF2-40B4-BE49-F238E27FC236}">
                  <a16:creationId xmlns:a16="http://schemas.microsoft.com/office/drawing/2014/main" id="{E57CEFF5-5E0B-4DFA-9CED-EB6F6E498DCE}"/>
                </a:ext>
              </a:extLst>
            </p:cNvPr>
            <p:cNvSpPr/>
            <p:nvPr/>
          </p:nvSpPr>
          <p:spPr>
            <a:xfrm>
              <a:off x="6199400" y="4330850"/>
              <a:ext cx="120100" cy="102875"/>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18;p71">
              <a:extLst>
                <a:ext uri="{FF2B5EF4-FFF2-40B4-BE49-F238E27FC236}">
                  <a16:creationId xmlns:a16="http://schemas.microsoft.com/office/drawing/2014/main" id="{24706717-1D8C-43E3-83B8-D64D45E38609}"/>
                </a:ext>
              </a:extLst>
            </p:cNvPr>
            <p:cNvSpPr/>
            <p:nvPr/>
          </p:nvSpPr>
          <p:spPr>
            <a:xfrm>
              <a:off x="6240225" y="4361725"/>
              <a:ext cx="48725" cy="4145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19;p71">
              <a:extLst>
                <a:ext uri="{FF2B5EF4-FFF2-40B4-BE49-F238E27FC236}">
                  <a16:creationId xmlns:a16="http://schemas.microsoft.com/office/drawing/2014/main" id="{E35BB0A5-9510-4DAA-81ED-BE253B069B86}"/>
                </a:ext>
              </a:extLst>
            </p:cNvPr>
            <p:cNvSpPr/>
            <p:nvPr/>
          </p:nvSpPr>
          <p:spPr>
            <a:xfrm>
              <a:off x="6380250" y="3795600"/>
              <a:ext cx="105875" cy="102550"/>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20;p71">
              <a:extLst>
                <a:ext uri="{FF2B5EF4-FFF2-40B4-BE49-F238E27FC236}">
                  <a16:creationId xmlns:a16="http://schemas.microsoft.com/office/drawing/2014/main" id="{2E56A04B-1AC8-47A1-95AE-21CA0805BD00}"/>
                </a:ext>
              </a:extLst>
            </p:cNvPr>
            <p:cNvSpPr/>
            <p:nvPr/>
          </p:nvSpPr>
          <p:spPr>
            <a:xfrm>
              <a:off x="6405950" y="3826100"/>
              <a:ext cx="49275" cy="41525"/>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21;p71">
              <a:extLst>
                <a:ext uri="{FF2B5EF4-FFF2-40B4-BE49-F238E27FC236}">
                  <a16:creationId xmlns:a16="http://schemas.microsoft.com/office/drawing/2014/main" id="{409B0E90-96AD-4E12-A36E-FE9651334494}"/>
                </a:ext>
              </a:extLst>
            </p:cNvPr>
            <p:cNvSpPr/>
            <p:nvPr/>
          </p:nvSpPr>
          <p:spPr>
            <a:xfrm>
              <a:off x="6565025" y="4489025"/>
              <a:ext cx="106475" cy="102575"/>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22;p71">
              <a:extLst>
                <a:ext uri="{FF2B5EF4-FFF2-40B4-BE49-F238E27FC236}">
                  <a16:creationId xmlns:a16="http://schemas.microsoft.com/office/drawing/2014/main" id="{1FA6C0C5-CA2E-4201-93C5-17C5DF7EFDFD}"/>
                </a:ext>
              </a:extLst>
            </p:cNvPr>
            <p:cNvSpPr/>
            <p:nvPr/>
          </p:nvSpPr>
          <p:spPr>
            <a:xfrm>
              <a:off x="6590725" y="4519525"/>
              <a:ext cx="48975" cy="41475"/>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23;p71">
              <a:extLst>
                <a:ext uri="{FF2B5EF4-FFF2-40B4-BE49-F238E27FC236}">
                  <a16:creationId xmlns:a16="http://schemas.microsoft.com/office/drawing/2014/main" id="{4C991891-2B29-4E2E-AAC6-FD498A800084}"/>
                </a:ext>
              </a:extLst>
            </p:cNvPr>
            <p:cNvSpPr/>
            <p:nvPr/>
          </p:nvSpPr>
          <p:spPr>
            <a:xfrm>
              <a:off x="6653950" y="4057775"/>
              <a:ext cx="105250" cy="102850"/>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24;p71">
              <a:extLst>
                <a:ext uri="{FF2B5EF4-FFF2-40B4-BE49-F238E27FC236}">
                  <a16:creationId xmlns:a16="http://schemas.microsoft.com/office/drawing/2014/main" id="{9F545F29-C4A9-4F88-B430-43263FA49413}"/>
                </a:ext>
              </a:extLst>
            </p:cNvPr>
            <p:cNvSpPr/>
            <p:nvPr/>
          </p:nvSpPr>
          <p:spPr>
            <a:xfrm>
              <a:off x="6679650" y="4088300"/>
              <a:ext cx="49250" cy="41500"/>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25;p71">
              <a:extLst>
                <a:ext uri="{FF2B5EF4-FFF2-40B4-BE49-F238E27FC236}">
                  <a16:creationId xmlns:a16="http://schemas.microsoft.com/office/drawing/2014/main" id="{C4CEB75F-27B6-4C55-957A-CB9C51119E47}"/>
                </a:ext>
              </a:extLst>
            </p:cNvPr>
            <p:cNvSpPr/>
            <p:nvPr/>
          </p:nvSpPr>
          <p:spPr>
            <a:xfrm>
              <a:off x="5631150" y="3510025"/>
              <a:ext cx="120100" cy="102925"/>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6;p71">
              <a:extLst>
                <a:ext uri="{FF2B5EF4-FFF2-40B4-BE49-F238E27FC236}">
                  <a16:creationId xmlns:a16="http://schemas.microsoft.com/office/drawing/2014/main" id="{8517126F-E5D8-4560-88C7-0291EDCF8773}"/>
                </a:ext>
              </a:extLst>
            </p:cNvPr>
            <p:cNvSpPr/>
            <p:nvPr/>
          </p:nvSpPr>
          <p:spPr>
            <a:xfrm>
              <a:off x="5672275" y="3540650"/>
              <a:ext cx="48425" cy="41525"/>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27;p71">
              <a:extLst>
                <a:ext uri="{FF2B5EF4-FFF2-40B4-BE49-F238E27FC236}">
                  <a16:creationId xmlns:a16="http://schemas.microsoft.com/office/drawing/2014/main" id="{30A6FD83-2052-4A0C-B1C8-DD849A4C8D50}"/>
                </a:ext>
              </a:extLst>
            </p:cNvPr>
            <p:cNvSpPr/>
            <p:nvPr/>
          </p:nvSpPr>
          <p:spPr>
            <a:xfrm>
              <a:off x="6059075" y="2542375"/>
              <a:ext cx="120400" cy="103150"/>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28;p71">
              <a:extLst>
                <a:ext uri="{FF2B5EF4-FFF2-40B4-BE49-F238E27FC236}">
                  <a16:creationId xmlns:a16="http://schemas.microsoft.com/office/drawing/2014/main" id="{EB88477B-69AF-42D4-9A2A-59D11871510C}"/>
                </a:ext>
              </a:extLst>
            </p:cNvPr>
            <p:cNvSpPr/>
            <p:nvPr/>
          </p:nvSpPr>
          <p:spPr>
            <a:xfrm>
              <a:off x="6100200" y="2573225"/>
              <a:ext cx="48425" cy="41525"/>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29;p71">
              <a:extLst>
                <a:ext uri="{FF2B5EF4-FFF2-40B4-BE49-F238E27FC236}">
                  <a16:creationId xmlns:a16="http://schemas.microsoft.com/office/drawing/2014/main" id="{34DE167E-0C25-4FBF-B0AF-EC0EBCD3AE30}"/>
                </a:ext>
              </a:extLst>
            </p:cNvPr>
            <p:cNvSpPr/>
            <p:nvPr/>
          </p:nvSpPr>
          <p:spPr>
            <a:xfrm>
              <a:off x="6406250" y="2262325"/>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30;p71">
              <a:extLst>
                <a:ext uri="{FF2B5EF4-FFF2-40B4-BE49-F238E27FC236}">
                  <a16:creationId xmlns:a16="http://schemas.microsoft.com/office/drawing/2014/main" id="{2BDA0242-0042-445B-AA9D-5C176FBF6831}"/>
                </a:ext>
              </a:extLst>
            </p:cNvPr>
            <p:cNvSpPr/>
            <p:nvPr/>
          </p:nvSpPr>
          <p:spPr>
            <a:xfrm>
              <a:off x="6447375" y="2293175"/>
              <a:ext cx="48425" cy="4145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31;p71">
              <a:extLst>
                <a:ext uri="{FF2B5EF4-FFF2-40B4-BE49-F238E27FC236}">
                  <a16:creationId xmlns:a16="http://schemas.microsoft.com/office/drawing/2014/main" id="{A00AB275-5476-4CA0-98C2-E1AAE94BF8E3}"/>
                </a:ext>
              </a:extLst>
            </p:cNvPr>
            <p:cNvSpPr/>
            <p:nvPr/>
          </p:nvSpPr>
          <p:spPr>
            <a:xfrm>
              <a:off x="6528750" y="1840450"/>
              <a:ext cx="120075" cy="102850"/>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32;p71">
              <a:extLst>
                <a:ext uri="{FF2B5EF4-FFF2-40B4-BE49-F238E27FC236}">
                  <a16:creationId xmlns:a16="http://schemas.microsoft.com/office/drawing/2014/main" id="{0231A73E-9F71-4878-A521-A60D06AE2E6B}"/>
                </a:ext>
              </a:extLst>
            </p:cNvPr>
            <p:cNvSpPr/>
            <p:nvPr/>
          </p:nvSpPr>
          <p:spPr>
            <a:xfrm>
              <a:off x="6576825" y="1871300"/>
              <a:ext cx="41450" cy="4145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33;p71">
              <a:extLst>
                <a:ext uri="{FF2B5EF4-FFF2-40B4-BE49-F238E27FC236}">
                  <a16:creationId xmlns:a16="http://schemas.microsoft.com/office/drawing/2014/main" id="{E8E9FA36-7724-4EE7-BAAC-00FCD9478371}"/>
                </a:ext>
              </a:extLst>
            </p:cNvPr>
            <p:cNvSpPr/>
            <p:nvPr/>
          </p:nvSpPr>
          <p:spPr>
            <a:xfrm>
              <a:off x="7234575" y="1435200"/>
              <a:ext cx="120100" cy="102850"/>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534;p71">
              <a:extLst>
                <a:ext uri="{FF2B5EF4-FFF2-40B4-BE49-F238E27FC236}">
                  <a16:creationId xmlns:a16="http://schemas.microsoft.com/office/drawing/2014/main" id="{43D564EB-A02C-492F-9857-808FCB08CAB2}"/>
                </a:ext>
              </a:extLst>
            </p:cNvPr>
            <p:cNvSpPr/>
            <p:nvPr/>
          </p:nvSpPr>
          <p:spPr>
            <a:xfrm>
              <a:off x="7282675" y="1466050"/>
              <a:ext cx="41450" cy="41475"/>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535;p71">
              <a:extLst>
                <a:ext uri="{FF2B5EF4-FFF2-40B4-BE49-F238E27FC236}">
                  <a16:creationId xmlns:a16="http://schemas.microsoft.com/office/drawing/2014/main" id="{37E930DA-2E21-4FF6-A28B-4FC8886928F1}"/>
                </a:ext>
              </a:extLst>
            </p:cNvPr>
            <p:cNvSpPr/>
            <p:nvPr/>
          </p:nvSpPr>
          <p:spPr>
            <a:xfrm>
              <a:off x="7114525" y="1799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536;p71">
              <a:extLst>
                <a:ext uri="{FF2B5EF4-FFF2-40B4-BE49-F238E27FC236}">
                  <a16:creationId xmlns:a16="http://schemas.microsoft.com/office/drawing/2014/main" id="{846EECAB-65C9-4AAD-BA4D-D660234A2DCC}"/>
                </a:ext>
              </a:extLst>
            </p:cNvPr>
            <p:cNvSpPr/>
            <p:nvPr/>
          </p:nvSpPr>
          <p:spPr>
            <a:xfrm>
              <a:off x="7155650" y="1829875"/>
              <a:ext cx="48425" cy="4145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537;p71">
              <a:extLst>
                <a:ext uri="{FF2B5EF4-FFF2-40B4-BE49-F238E27FC236}">
                  <a16:creationId xmlns:a16="http://schemas.microsoft.com/office/drawing/2014/main" id="{6A917625-48E0-4186-8E24-3D7E89E9F90A}"/>
                </a:ext>
              </a:extLst>
            </p:cNvPr>
            <p:cNvSpPr/>
            <p:nvPr/>
          </p:nvSpPr>
          <p:spPr>
            <a:xfrm>
              <a:off x="5945675" y="1264625"/>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538;p71">
              <a:extLst>
                <a:ext uri="{FF2B5EF4-FFF2-40B4-BE49-F238E27FC236}">
                  <a16:creationId xmlns:a16="http://schemas.microsoft.com/office/drawing/2014/main" id="{385706CA-6523-4612-B414-263E57031CA6}"/>
                </a:ext>
              </a:extLst>
            </p:cNvPr>
            <p:cNvSpPr/>
            <p:nvPr/>
          </p:nvSpPr>
          <p:spPr>
            <a:xfrm>
              <a:off x="5986500" y="1295200"/>
              <a:ext cx="48400" cy="41525"/>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539;p71">
              <a:extLst>
                <a:ext uri="{FF2B5EF4-FFF2-40B4-BE49-F238E27FC236}">
                  <a16:creationId xmlns:a16="http://schemas.microsoft.com/office/drawing/2014/main" id="{90E5E046-2C19-4A6E-BBBF-2E866C382AB7}"/>
                </a:ext>
              </a:extLst>
            </p:cNvPr>
            <p:cNvSpPr/>
            <p:nvPr/>
          </p:nvSpPr>
          <p:spPr>
            <a:xfrm>
              <a:off x="3967850" y="986125"/>
              <a:ext cx="120075" cy="103150"/>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40;p71">
              <a:extLst>
                <a:ext uri="{FF2B5EF4-FFF2-40B4-BE49-F238E27FC236}">
                  <a16:creationId xmlns:a16="http://schemas.microsoft.com/office/drawing/2014/main" id="{ACB8FF89-1313-41F9-A2C3-C2A9C25EB3BC}"/>
                </a:ext>
              </a:extLst>
            </p:cNvPr>
            <p:cNvSpPr/>
            <p:nvPr/>
          </p:nvSpPr>
          <p:spPr>
            <a:xfrm>
              <a:off x="4015625" y="1016975"/>
              <a:ext cx="41475" cy="4145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541;p71">
              <a:extLst>
                <a:ext uri="{FF2B5EF4-FFF2-40B4-BE49-F238E27FC236}">
                  <a16:creationId xmlns:a16="http://schemas.microsoft.com/office/drawing/2014/main" id="{2788465E-4EE0-4854-9748-9EEDA3479B09}"/>
                </a:ext>
              </a:extLst>
            </p:cNvPr>
            <p:cNvSpPr/>
            <p:nvPr/>
          </p:nvSpPr>
          <p:spPr>
            <a:xfrm>
              <a:off x="3810600" y="947700"/>
              <a:ext cx="120075" cy="103175"/>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542;p71">
              <a:extLst>
                <a:ext uri="{FF2B5EF4-FFF2-40B4-BE49-F238E27FC236}">
                  <a16:creationId xmlns:a16="http://schemas.microsoft.com/office/drawing/2014/main" id="{1A5DFD4D-CFE7-4464-BB7A-E776B81A1F81}"/>
                </a:ext>
              </a:extLst>
            </p:cNvPr>
            <p:cNvSpPr/>
            <p:nvPr/>
          </p:nvSpPr>
          <p:spPr>
            <a:xfrm>
              <a:off x="3858675" y="978550"/>
              <a:ext cx="41450" cy="41475"/>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543;p71">
              <a:extLst>
                <a:ext uri="{FF2B5EF4-FFF2-40B4-BE49-F238E27FC236}">
                  <a16:creationId xmlns:a16="http://schemas.microsoft.com/office/drawing/2014/main" id="{669D21C5-6F4A-40BC-A950-5C908EC24448}"/>
                </a:ext>
              </a:extLst>
            </p:cNvPr>
            <p:cNvSpPr/>
            <p:nvPr/>
          </p:nvSpPr>
          <p:spPr>
            <a:xfrm>
              <a:off x="3908875" y="1090125"/>
              <a:ext cx="102850" cy="88350"/>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544;p71">
              <a:extLst>
                <a:ext uri="{FF2B5EF4-FFF2-40B4-BE49-F238E27FC236}">
                  <a16:creationId xmlns:a16="http://schemas.microsoft.com/office/drawing/2014/main" id="{976C27C2-A327-442A-888B-049720231107}"/>
                </a:ext>
              </a:extLst>
            </p:cNvPr>
            <p:cNvSpPr/>
            <p:nvPr/>
          </p:nvSpPr>
          <p:spPr>
            <a:xfrm>
              <a:off x="3949700" y="1121000"/>
              <a:ext cx="31475" cy="26675"/>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545;p71">
              <a:extLst>
                <a:ext uri="{FF2B5EF4-FFF2-40B4-BE49-F238E27FC236}">
                  <a16:creationId xmlns:a16="http://schemas.microsoft.com/office/drawing/2014/main" id="{24F8D18A-6217-4024-A4F2-64FD22BB3DEA}"/>
                </a:ext>
              </a:extLst>
            </p:cNvPr>
            <p:cNvSpPr/>
            <p:nvPr/>
          </p:nvSpPr>
          <p:spPr>
            <a:xfrm>
              <a:off x="4091550" y="910775"/>
              <a:ext cx="103150" cy="88375"/>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546;p71">
              <a:extLst>
                <a:ext uri="{FF2B5EF4-FFF2-40B4-BE49-F238E27FC236}">
                  <a16:creationId xmlns:a16="http://schemas.microsoft.com/office/drawing/2014/main" id="{F1DF6C7D-0365-486F-80C2-57D89B745BC1}"/>
                </a:ext>
              </a:extLst>
            </p:cNvPr>
            <p:cNvSpPr/>
            <p:nvPr/>
          </p:nvSpPr>
          <p:spPr>
            <a:xfrm>
              <a:off x="4137200" y="941675"/>
              <a:ext cx="26950" cy="26625"/>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547;p71">
              <a:extLst>
                <a:ext uri="{FF2B5EF4-FFF2-40B4-BE49-F238E27FC236}">
                  <a16:creationId xmlns:a16="http://schemas.microsoft.com/office/drawing/2014/main" id="{4EA82FC3-EE0C-4707-B88E-10DEFE82E123}"/>
                </a:ext>
              </a:extLst>
            </p:cNvPr>
            <p:cNvSpPr/>
            <p:nvPr/>
          </p:nvSpPr>
          <p:spPr>
            <a:xfrm>
              <a:off x="5526825" y="1128850"/>
              <a:ext cx="120075" cy="102850"/>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548;p71">
              <a:extLst>
                <a:ext uri="{FF2B5EF4-FFF2-40B4-BE49-F238E27FC236}">
                  <a16:creationId xmlns:a16="http://schemas.microsoft.com/office/drawing/2014/main" id="{D1C10935-CB0D-4371-B2AF-215AD9C1FBBA}"/>
                </a:ext>
              </a:extLst>
            </p:cNvPr>
            <p:cNvSpPr/>
            <p:nvPr/>
          </p:nvSpPr>
          <p:spPr>
            <a:xfrm>
              <a:off x="5574900" y="1159700"/>
              <a:ext cx="41475" cy="41475"/>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549;p71">
              <a:extLst>
                <a:ext uri="{FF2B5EF4-FFF2-40B4-BE49-F238E27FC236}">
                  <a16:creationId xmlns:a16="http://schemas.microsoft.com/office/drawing/2014/main" id="{654FEB65-55D2-40A8-9AEC-F753FCB21131}"/>
                </a:ext>
              </a:extLst>
            </p:cNvPr>
            <p:cNvSpPr/>
            <p:nvPr/>
          </p:nvSpPr>
          <p:spPr>
            <a:xfrm>
              <a:off x="6549300" y="1285200"/>
              <a:ext cx="120400" cy="102850"/>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50;p71">
              <a:extLst>
                <a:ext uri="{FF2B5EF4-FFF2-40B4-BE49-F238E27FC236}">
                  <a16:creationId xmlns:a16="http://schemas.microsoft.com/office/drawing/2014/main" id="{BDF642FF-E137-4533-A6CA-810DA72C3AA3}"/>
                </a:ext>
              </a:extLst>
            </p:cNvPr>
            <p:cNvSpPr/>
            <p:nvPr/>
          </p:nvSpPr>
          <p:spPr>
            <a:xfrm>
              <a:off x="6590425" y="1316050"/>
              <a:ext cx="48425" cy="41475"/>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551;p71">
              <a:extLst>
                <a:ext uri="{FF2B5EF4-FFF2-40B4-BE49-F238E27FC236}">
                  <a16:creationId xmlns:a16="http://schemas.microsoft.com/office/drawing/2014/main" id="{E2218521-FAC2-40F7-A80C-919BD7F0FEB8}"/>
                </a:ext>
              </a:extLst>
            </p:cNvPr>
            <p:cNvSpPr/>
            <p:nvPr/>
          </p:nvSpPr>
          <p:spPr>
            <a:xfrm>
              <a:off x="3219375" y="1617800"/>
              <a:ext cx="120075" cy="102925"/>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52;p71">
              <a:extLst>
                <a:ext uri="{FF2B5EF4-FFF2-40B4-BE49-F238E27FC236}">
                  <a16:creationId xmlns:a16="http://schemas.microsoft.com/office/drawing/2014/main" id="{2A9957B5-15B3-407E-82F3-AB52B9503A8C}"/>
                </a:ext>
              </a:extLst>
            </p:cNvPr>
            <p:cNvSpPr/>
            <p:nvPr/>
          </p:nvSpPr>
          <p:spPr>
            <a:xfrm>
              <a:off x="3267150" y="1648725"/>
              <a:ext cx="41450" cy="4145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553;p71">
              <a:extLst>
                <a:ext uri="{FF2B5EF4-FFF2-40B4-BE49-F238E27FC236}">
                  <a16:creationId xmlns:a16="http://schemas.microsoft.com/office/drawing/2014/main" id="{64AC7F71-DCC6-4A1B-91FF-4C223193E376}"/>
                </a:ext>
              </a:extLst>
            </p:cNvPr>
            <p:cNvSpPr/>
            <p:nvPr/>
          </p:nvSpPr>
          <p:spPr>
            <a:xfrm>
              <a:off x="4287500"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554;p71">
              <a:extLst>
                <a:ext uri="{FF2B5EF4-FFF2-40B4-BE49-F238E27FC236}">
                  <a16:creationId xmlns:a16="http://schemas.microsoft.com/office/drawing/2014/main" id="{9904426F-25E3-4AED-9875-1A8A2846A3DB}"/>
                </a:ext>
              </a:extLst>
            </p:cNvPr>
            <p:cNvSpPr/>
            <p:nvPr/>
          </p:nvSpPr>
          <p:spPr>
            <a:xfrm>
              <a:off x="4335600" y="1486625"/>
              <a:ext cx="41450" cy="4145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555;p71">
              <a:extLst>
                <a:ext uri="{FF2B5EF4-FFF2-40B4-BE49-F238E27FC236}">
                  <a16:creationId xmlns:a16="http://schemas.microsoft.com/office/drawing/2014/main" id="{A97A8007-D5F7-4EC7-B85D-EDA770A3A20B}"/>
                </a:ext>
              </a:extLst>
            </p:cNvPr>
            <p:cNvSpPr/>
            <p:nvPr/>
          </p:nvSpPr>
          <p:spPr>
            <a:xfrm>
              <a:off x="5316025" y="3027225"/>
              <a:ext cx="120100" cy="103075"/>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556;p71">
              <a:extLst>
                <a:ext uri="{FF2B5EF4-FFF2-40B4-BE49-F238E27FC236}">
                  <a16:creationId xmlns:a16="http://schemas.microsoft.com/office/drawing/2014/main" id="{498BA3AC-8833-4C22-B6BA-C46EB7319211}"/>
                </a:ext>
              </a:extLst>
            </p:cNvPr>
            <p:cNvSpPr/>
            <p:nvPr/>
          </p:nvSpPr>
          <p:spPr>
            <a:xfrm>
              <a:off x="5363825" y="3058000"/>
              <a:ext cx="41450" cy="4145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557;p71">
              <a:extLst>
                <a:ext uri="{FF2B5EF4-FFF2-40B4-BE49-F238E27FC236}">
                  <a16:creationId xmlns:a16="http://schemas.microsoft.com/office/drawing/2014/main" id="{628DA19D-3173-4C63-9A83-8F222991E5EF}"/>
                </a:ext>
              </a:extLst>
            </p:cNvPr>
            <p:cNvSpPr/>
            <p:nvPr/>
          </p:nvSpPr>
          <p:spPr>
            <a:xfrm>
              <a:off x="5252225" y="2094775"/>
              <a:ext cx="120075" cy="102850"/>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558;p71">
              <a:extLst>
                <a:ext uri="{FF2B5EF4-FFF2-40B4-BE49-F238E27FC236}">
                  <a16:creationId xmlns:a16="http://schemas.microsoft.com/office/drawing/2014/main" id="{62F610D3-C4ED-4FD3-868E-CDD41867F607}"/>
                </a:ext>
              </a:extLst>
            </p:cNvPr>
            <p:cNvSpPr/>
            <p:nvPr/>
          </p:nvSpPr>
          <p:spPr>
            <a:xfrm>
              <a:off x="5300300" y="2125625"/>
              <a:ext cx="41475" cy="41475"/>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559;p71">
              <a:extLst>
                <a:ext uri="{FF2B5EF4-FFF2-40B4-BE49-F238E27FC236}">
                  <a16:creationId xmlns:a16="http://schemas.microsoft.com/office/drawing/2014/main" id="{67D93487-BE9E-41EE-825D-BA4F351AA3D9}"/>
                </a:ext>
              </a:extLst>
            </p:cNvPr>
            <p:cNvSpPr/>
            <p:nvPr/>
          </p:nvSpPr>
          <p:spPr>
            <a:xfrm>
              <a:off x="5798100" y="2508725"/>
              <a:ext cx="120375" cy="102925"/>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560;p71">
              <a:extLst>
                <a:ext uri="{FF2B5EF4-FFF2-40B4-BE49-F238E27FC236}">
                  <a16:creationId xmlns:a16="http://schemas.microsoft.com/office/drawing/2014/main" id="{77E0C918-81C3-497D-877D-CF9D86E598B5}"/>
                </a:ext>
              </a:extLst>
            </p:cNvPr>
            <p:cNvSpPr/>
            <p:nvPr/>
          </p:nvSpPr>
          <p:spPr>
            <a:xfrm>
              <a:off x="5839225" y="2539650"/>
              <a:ext cx="48400" cy="4145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561;p71">
              <a:extLst>
                <a:ext uri="{FF2B5EF4-FFF2-40B4-BE49-F238E27FC236}">
                  <a16:creationId xmlns:a16="http://schemas.microsoft.com/office/drawing/2014/main" id="{C02D73F2-DEFC-4164-BD4F-E1D3B5BBE87C}"/>
                </a:ext>
              </a:extLst>
            </p:cNvPr>
            <p:cNvSpPr/>
            <p:nvPr/>
          </p:nvSpPr>
          <p:spPr>
            <a:xfrm>
              <a:off x="4906250" y="2323200"/>
              <a:ext cx="171500" cy="146925"/>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562;p71">
              <a:extLst>
                <a:ext uri="{FF2B5EF4-FFF2-40B4-BE49-F238E27FC236}">
                  <a16:creationId xmlns:a16="http://schemas.microsoft.com/office/drawing/2014/main" id="{07EB939B-601E-48F2-8795-B4484F7AF25F}"/>
                </a:ext>
              </a:extLst>
            </p:cNvPr>
            <p:cNvSpPr/>
            <p:nvPr/>
          </p:nvSpPr>
          <p:spPr>
            <a:xfrm>
              <a:off x="4961600" y="2353950"/>
              <a:ext cx="85300" cy="85325"/>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563;p71">
              <a:extLst>
                <a:ext uri="{FF2B5EF4-FFF2-40B4-BE49-F238E27FC236}">
                  <a16:creationId xmlns:a16="http://schemas.microsoft.com/office/drawing/2014/main" id="{0C7CC3F4-5994-4994-979D-3E203FE5AD16}"/>
                </a:ext>
              </a:extLst>
            </p:cNvPr>
            <p:cNvSpPr/>
            <p:nvPr/>
          </p:nvSpPr>
          <p:spPr>
            <a:xfrm>
              <a:off x="4807075" y="1778150"/>
              <a:ext cx="120375" cy="103150"/>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564;p71">
              <a:extLst>
                <a:ext uri="{FF2B5EF4-FFF2-40B4-BE49-F238E27FC236}">
                  <a16:creationId xmlns:a16="http://schemas.microsoft.com/office/drawing/2014/main" id="{B44BCAE0-3AEB-4DE0-B311-5341A4F40064}"/>
                </a:ext>
              </a:extLst>
            </p:cNvPr>
            <p:cNvSpPr/>
            <p:nvPr/>
          </p:nvSpPr>
          <p:spPr>
            <a:xfrm>
              <a:off x="4848200" y="1809000"/>
              <a:ext cx="48400" cy="41525"/>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565;p71">
              <a:extLst>
                <a:ext uri="{FF2B5EF4-FFF2-40B4-BE49-F238E27FC236}">
                  <a16:creationId xmlns:a16="http://schemas.microsoft.com/office/drawing/2014/main" id="{FCAAC901-8ED3-45B6-8E67-A819C0783E0C}"/>
                </a:ext>
              </a:extLst>
            </p:cNvPr>
            <p:cNvSpPr/>
            <p:nvPr/>
          </p:nvSpPr>
          <p:spPr>
            <a:xfrm>
              <a:off x="6138625" y="1702250"/>
              <a:ext cx="120375" cy="103150"/>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566;p71">
              <a:extLst>
                <a:ext uri="{FF2B5EF4-FFF2-40B4-BE49-F238E27FC236}">
                  <a16:creationId xmlns:a16="http://schemas.microsoft.com/office/drawing/2014/main" id="{A1C53EBF-341B-4FB5-9232-09EC8C06A71A}"/>
                </a:ext>
              </a:extLst>
            </p:cNvPr>
            <p:cNvSpPr/>
            <p:nvPr/>
          </p:nvSpPr>
          <p:spPr>
            <a:xfrm>
              <a:off x="6179750" y="1733100"/>
              <a:ext cx="48400" cy="41525"/>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567;p71">
              <a:extLst>
                <a:ext uri="{FF2B5EF4-FFF2-40B4-BE49-F238E27FC236}">
                  <a16:creationId xmlns:a16="http://schemas.microsoft.com/office/drawing/2014/main" id="{DFFB0CBA-8735-4034-99DA-4694BFDD96AD}"/>
                </a:ext>
              </a:extLst>
            </p:cNvPr>
            <p:cNvSpPr/>
            <p:nvPr/>
          </p:nvSpPr>
          <p:spPr>
            <a:xfrm>
              <a:off x="3911000" y="2124650"/>
              <a:ext cx="147000" cy="125900"/>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568;p71">
              <a:extLst>
                <a:ext uri="{FF2B5EF4-FFF2-40B4-BE49-F238E27FC236}">
                  <a16:creationId xmlns:a16="http://schemas.microsoft.com/office/drawing/2014/main" id="{0E93F8B2-7639-4718-8E87-85159A10AFF1}"/>
                </a:ext>
              </a:extLst>
            </p:cNvPr>
            <p:cNvSpPr/>
            <p:nvPr/>
          </p:nvSpPr>
          <p:spPr>
            <a:xfrm>
              <a:off x="3952125" y="2155575"/>
              <a:ext cx="75325" cy="64275"/>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569;p71">
              <a:extLst>
                <a:ext uri="{FF2B5EF4-FFF2-40B4-BE49-F238E27FC236}">
                  <a16:creationId xmlns:a16="http://schemas.microsoft.com/office/drawing/2014/main" id="{5EA47A1D-89F0-4FFC-AFE0-8584504E1B5B}"/>
                </a:ext>
              </a:extLst>
            </p:cNvPr>
            <p:cNvSpPr/>
            <p:nvPr/>
          </p:nvSpPr>
          <p:spPr>
            <a:xfrm>
              <a:off x="3674500" y="2074000"/>
              <a:ext cx="120100" cy="103075"/>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570;p71">
              <a:extLst>
                <a:ext uri="{FF2B5EF4-FFF2-40B4-BE49-F238E27FC236}">
                  <a16:creationId xmlns:a16="http://schemas.microsoft.com/office/drawing/2014/main" id="{F59A4F25-E978-4D8F-BEB0-3D01D048C485}"/>
                </a:ext>
              </a:extLst>
            </p:cNvPr>
            <p:cNvSpPr/>
            <p:nvPr/>
          </p:nvSpPr>
          <p:spPr>
            <a:xfrm>
              <a:off x="3722600" y="2104775"/>
              <a:ext cx="41450" cy="4145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571;p71">
              <a:extLst>
                <a:ext uri="{FF2B5EF4-FFF2-40B4-BE49-F238E27FC236}">
                  <a16:creationId xmlns:a16="http://schemas.microsoft.com/office/drawing/2014/main" id="{71C77AE7-9D87-41C9-8936-BE2BE3FBF913}"/>
                </a:ext>
              </a:extLst>
            </p:cNvPr>
            <p:cNvSpPr/>
            <p:nvPr/>
          </p:nvSpPr>
          <p:spPr>
            <a:xfrm>
              <a:off x="3946975"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572;p71">
              <a:extLst>
                <a:ext uri="{FF2B5EF4-FFF2-40B4-BE49-F238E27FC236}">
                  <a16:creationId xmlns:a16="http://schemas.microsoft.com/office/drawing/2014/main" id="{0CD65733-8105-4132-811E-6CE69C32CD7D}"/>
                </a:ext>
              </a:extLst>
            </p:cNvPr>
            <p:cNvSpPr/>
            <p:nvPr/>
          </p:nvSpPr>
          <p:spPr>
            <a:xfrm>
              <a:off x="3988200" y="1486925"/>
              <a:ext cx="48325" cy="41350"/>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573;p71">
              <a:extLst>
                <a:ext uri="{FF2B5EF4-FFF2-40B4-BE49-F238E27FC236}">
                  <a16:creationId xmlns:a16="http://schemas.microsoft.com/office/drawing/2014/main" id="{E956AA74-69A6-48FA-97F8-EFB58D134ECD}"/>
                </a:ext>
              </a:extLst>
            </p:cNvPr>
            <p:cNvSpPr/>
            <p:nvPr/>
          </p:nvSpPr>
          <p:spPr>
            <a:xfrm>
              <a:off x="3695075" y="1819575"/>
              <a:ext cx="120075" cy="103150"/>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574;p71">
              <a:extLst>
                <a:ext uri="{FF2B5EF4-FFF2-40B4-BE49-F238E27FC236}">
                  <a16:creationId xmlns:a16="http://schemas.microsoft.com/office/drawing/2014/main" id="{7A0CB4A2-F9F2-442F-A6C8-D4C12C392EB3}"/>
                </a:ext>
              </a:extLst>
            </p:cNvPr>
            <p:cNvSpPr/>
            <p:nvPr/>
          </p:nvSpPr>
          <p:spPr>
            <a:xfrm>
              <a:off x="3743150" y="1850425"/>
              <a:ext cx="41450" cy="41475"/>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575;p71">
              <a:extLst>
                <a:ext uri="{FF2B5EF4-FFF2-40B4-BE49-F238E27FC236}">
                  <a16:creationId xmlns:a16="http://schemas.microsoft.com/office/drawing/2014/main" id="{F22C3E6C-0B14-4400-A7E1-EBAC915FECB6}"/>
                </a:ext>
              </a:extLst>
            </p:cNvPr>
            <p:cNvSpPr/>
            <p:nvPr/>
          </p:nvSpPr>
          <p:spPr>
            <a:xfrm>
              <a:off x="2320275" y="1902450"/>
              <a:ext cx="120075" cy="103150"/>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576;p71">
              <a:extLst>
                <a:ext uri="{FF2B5EF4-FFF2-40B4-BE49-F238E27FC236}">
                  <a16:creationId xmlns:a16="http://schemas.microsoft.com/office/drawing/2014/main" id="{7B641D42-C0DC-44CA-ABD5-65AB1445FF5F}"/>
                </a:ext>
              </a:extLst>
            </p:cNvPr>
            <p:cNvSpPr/>
            <p:nvPr/>
          </p:nvSpPr>
          <p:spPr>
            <a:xfrm>
              <a:off x="2368350" y="1933300"/>
              <a:ext cx="41450" cy="4145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577;p71">
              <a:extLst>
                <a:ext uri="{FF2B5EF4-FFF2-40B4-BE49-F238E27FC236}">
                  <a16:creationId xmlns:a16="http://schemas.microsoft.com/office/drawing/2014/main" id="{A3F2F64F-01F9-450E-8F56-EE1F1B574602}"/>
                </a:ext>
              </a:extLst>
            </p:cNvPr>
            <p:cNvSpPr/>
            <p:nvPr/>
          </p:nvSpPr>
          <p:spPr>
            <a:xfrm>
              <a:off x="2371375" y="1149525"/>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578;p71">
              <a:extLst>
                <a:ext uri="{FF2B5EF4-FFF2-40B4-BE49-F238E27FC236}">
                  <a16:creationId xmlns:a16="http://schemas.microsoft.com/office/drawing/2014/main" id="{C32B86B0-C103-48CE-A395-0A807A44A973}"/>
                </a:ext>
              </a:extLst>
            </p:cNvPr>
            <p:cNvSpPr/>
            <p:nvPr/>
          </p:nvSpPr>
          <p:spPr>
            <a:xfrm>
              <a:off x="2419475" y="1180275"/>
              <a:ext cx="41450" cy="4145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579;p71">
              <a:extLst>
                <a:ext uri="{FF2B5EF4-FFF2-40B4-BE49-F238E27FC236}">
                  <a16:creationId xmlns:a16="http://schemas.microsoft.com/office/drawing/2014/main" id="{BACBA1F2-49B1-4C8A-83FE-5C821231CF87}"/>
                </a:ext>
              </a:extLst>
            </p:cNvPr>
            <p:cNvSpPr/>
            <p:nvPr/>
          </p:nvSpPr>
          <p:spPr>
            <a:xfrm>
              <a:off x="1965525" y="743275"/>
              <a:ext cx="120100" cy="102850"/>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580;p71">
              <a:extLst>
                <a:ext uri="{FF2B5EF4-FFF2-40B4-BE49-F238E27FC236}">
                  <a16:creationId xmlns:a16="http://schemas.microsoft.com/office/drawing/2014/main" id="{A6FA3B87-80C5-4F64-AA2A-B5A232EC8A20}"/>
                </a:ext>
              </a:extLst>
            </p:cNvPr>
            <p:cNvSpPr/>
            <p:nvPr/>
          </p:nvSpPr>
          <p:spPr>
            <a:xfrm>
              <a:off x="2013325" y="774125"/>
              <a:ext cx="41450" cy="4145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581;p71">
              <a:extLst>
                <a:ext uri="{FF2B5EF4-FFF2-40B4-BE49-F238E27FC236}">
                  <a16:creationId xmlns:a16="http://schemas.microsoft.com/office/drawing/2014/main" id="{06EF8633-E6D4-4484-8407-F07A9E818088}"/>
                </a:ext>
              </a:extLst>
            </p:cNvPr>
            <p:cNvSpPr/>
            <p:nvPr/>
          </p:nvSpPr>
          <p:spPr>
            <a:xfrm>
              <a:off x="1650400" y="859700"/>
              <a:ext cx="120100" cy="103150"/>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582;p71">
              <a:extLst>
                <a:ext uri="{FF2B5EF4-FFF2-40B4-BE49-F238E27FC236}">
                  <a16:creationId xmlns:a16="http://schemas.microsoft.com/office/drawing/2014/main" id="{2C329BC0-5C7C-4B65-8FD3-D830D258E00F}"/>
                </a:ext>
              </a:extLst>
            </p:cNvPr>
            <p:cNvSpPr/>
            <p:nvPr/>
          </p:nvSpPr>
          <p:spPr>
            <a:xfrm>
              <a:off x="1698200" y="890550"/>
              <a:ext cx="41450" cy="41475"/>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583;p71">
              <a:extLst>
                <a:ext uri="{FF2B5EF4-FFF2-40B4-BE49-F238E27FC236}">
                  <a16:creationId xmlns:a16="http://schemas.microsoft.com/office/drawing/2014/main" id="{46D1C9A5-C55A-49B3-AC78-716F6344ECA1}"/>
                </a:ext>
              </a:extLst>
            </p:cNvPr>
            <p:cNvSpPr/>
            <p:nvPr/>
          </p:nvSpPr>
          <p:spPr>
            <a:xfrm>
              <a:off x="1564225" y="1128850"/>
              <a:ext cx="120075" cy="102850"/>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584;p71">
              <a:extLst>
                <a:ext uri="{FF2B5EF4-FFF2-40B4-BE49-F238E27FC236}">
                  <a16:creationId xmlns:a16="http://schemas.microsoft.com/office/drawing/2014/main" id="{CFDD456E-E7C3-414A-AA80-AB8332AE9880}"/>
                </a:ext>
              </a:extLst>
            </p:cNvPr>
            <p:cNvSpPr/>
            <p:nvPr/>
          </p:nvSpPr>
          <p:spPr>
            <a:xfrm>
              <a:off x="1612000" y="1159700"/>
              <a:ext cx="41450" cy="41475"/>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585;p71">
              <a:extLst>
                <a:ext uri="{FF2B5EF4-FFF2-40B4-BE49-F238E27FC236}">
                  <a16:creationId xmlns:a16="http://schemas.microsoft.com/office/drawing/2014/main" id="{C72B5D2B-C16E-48BA-9E82-D63F9879B513}"/>
                </a:ext>
              </a:extLst>
            </p:cNvPr>
            <p:cNvSpPr/>
            <p:nvPr/>
          </p:nvSpPr>
          <p:spPr>
            <a:xfrm>
              <a:off x="1259375" y="1031175"/>
              <a:ext cx="120100" cy="102850"/>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586;p71">
              <a:extLst>
                <a:ext uri="{FF2B5EF4-FFF2-40B4-BE49-F238E27FC236}">
                  <a16:creationId xmlns:a16="http://schemas.microsoft.com/office/drawing/2014/main" id="{D8B9F6DD-B08D-43CF-9BDE-F9AF47FBF773}"/>
                </a:ext>
              </a:extLst>
            </p:cNvPr>
            <p:cNvSpPr/>
            <p:nvPr/>
          </p:nvSpPr>
          <p:spPr>
            <a:xfrm>
              <a:off x="1307175" y="1062025"/>
              <a:ext cx="41450" cy="4145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587;p71">
              <a:extLst>
                <a:ext uri="{FF2B5EF4-FFF2-40B4-BE49-F238E27FC236}">
                  <a16:creationId xmlns:a16="http://schemas.microsoft.com/office/drawing/2014/main" id="{17D7E7DE-C94A-4C5F-9A22-051604D4718C}"/>
                </a:ext>
              </a:extLst>
            </p:cNvPr>
            <p:cNvSpPr/>
            <p:nvPr/>
          </p:nvSpPr>
          <p:spPr>
            <a:xfrm>
              <a:off x="1437800" y="1312050"/>
              <a:ext cx="120100" cy="102925"/>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588;p71">
              <a:extLst>
                <a:ext uri="{FF2B5EF4-FFF2-40B4-BE49-F238E27FC236}">
                  <a16:creationId xmlns:a16="http://schemas.microsoft.com/office/drawing/2014/main" id="{5C494C49-131D-4F45-83D0-1C94A3D9996B}"/>
                </a:ext>
              </a:extLst>
            </p:cNvPr>
            <p:cNvSpPr/>
            <p:nvPr/>
          </p:nvSpPr>
          <p:spPr>
            <a:xfrm>
              <a:off x="1485600" y="1342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589;p71">
              <a:extLst>
                <a:ext uri="{FF2B5EF4-FFF2-40B4-BE49-F238E27FC236}">
                  <a16:creationId xmlns:a16="http://schemas.microsoft.com/office/drawing/2014/main" id="{7A5451B8-BB5C-472D-A0A9-6CCF011A2F80}"/>
                </a:ext>
              </a:extLst>
            </p:cNvPr>
            <p:cNvSpPr/>
            <p:nvPr/>
          </p:nvSpPr>
          <p:spPr>
            <a:xfrm>
              <a:off x="1315025" y="1203175"/>
              <a:ext cx="120100" cy="102925"/>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590;p71">
              <a:extLst>
                <a:ext uri="{FF2B5EF4-FFF2-40B4-BE49-F238E27FC236}">
                  <a16:creationId xmlns:a16="http://schemas.microsoft.com/office/drawing/2014/main" id="{A4D977FF-20BF-42D6-A706-8A90FF96F78B}"/>
                </a:ext>
              </a:extLst>
            </p:cNvPr>
            <p:cNvSpPr/>
            <p:nvPr/>
          </p:nvSpPr>
          <p:spPr>
            <a:xfrm>
              <a:off x="1363125" y="1233800"/>
              <a:ext cx="41450" cy="4145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591;p71">
              <a:extLst>
                <a:ext uri="{FF2B5EF4-FFF2-40B4-BE49-F238E27FC236}">
                  <a16:creationId xmlns:a16="http://schemas.microsoft.com/office/drawing/2014/main" id="{CFF5EB92-B2D0-4EBC-B9B0-B4DB7B09EFCD}"/>
                </a:ext>
              </a:extLst>
            </p:cNvPr>
            <p:cNvSpPr/>
            <p:nvPr/>
          </p:nvSpPr>
          <p:spPr>
            <a:xfrm>
              <a:off x="2412800" y="797700"/>
              <a:ext cx="120100" cy="102850"/>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92;p71">
              <a:extLst>
                <a:ext uri="{FF2B5EF4-FFF2-40B4-BE49-F238E27FC236}">
                  <a16:creationId xmlns:a16="http://schemas.microsoft.com/office/drawing/2014/main" id="{5826E5B9-9AEF-43CD-987A-16DC73938520}"/>
                </a:ext>
              </a:extLst>
            </p:cNvPr>
            <p:cNvSpPr/>
            <p:nvPr/>
          </p:nvSpPr>
          <p:spPr>
            <a:xfrm>
              <a:off x="2460900" y="828550"/>
              <a:ext cx="41450" cy="41475"/>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93;p71">
              <a:extLst>
                <a:ext uri="{FF2B5EF4-FFF2-40B4-BE49-F238E27FC236}">
                  <a16:creationId xmlns:a16="http://schemas.microsoft.com/office/drawing/2014/main" id="{60583D5C-9DA8-49F4-817A-4A4903397493}"/>
                </a:ext>
              </a:extLst>
            </p:cNvPr>
            <p:cNvSpPr/>
            <p:nvPr/>
          </p:nvSpPr>
          <p:spPr>
            <a:xfrm>
              <a:off x="3030350" y="1476350"/>
              <a:ext cx="120075" cy="103150"/>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94;p71">
              <a:extLst>
                <a:ext uri="{FF2B5EF4-FFF2-40B4-BE49-F238E27FC236}">
                  <a16:creationId xmlns:a16="http://schemas.microsoft.com/office/drawing/2014/main" id="{63336D45-814D-459F-8743-1042B3052388}"/>
                </a:ext>
              </a:extLst>
            </p:cNvPr>
            <p:cNvSpPr/>
            <p:nvPr/>
          </p:nvSpPr>
          <p:spPr>
            <a:xfrm>
              <a:off x="3078125" y="1507500"/>
              <a:ext cx="41475" cy="4145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95;p71">
              <a:extLst>
                <a:ext uri="{FF2B5EF4-FFF2-40B4-BE49-F238E27FC236}">
                  <a16:creationId xmlns:a16="http://schemas.microsoft.com/office/drawing/2014/main" id="{D7DB834F-6B61-4731-BF78-8521473525E5}"/>
                </a:ext>
              </a:extLst>
            </p:cNvPr>
            <p:cNvSpPr/>
            <p:nvPr/>
          </p:nvSpPr>
          <p:spPr>
            <a:xfrm>
              <a:off x="2817750" y="1584900"/>
              <a:ext cx="120075" cy="103150"/>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596;p71">
              <a:extLst>
                <a:ext uri="{FF2B5EF4-FFF2-40B4-BE49-F238E27FC236}">
                  <a16:creationId xmlns:a16="http://schemas.microsoft.com/office/drawing/2014/main" id="{AA04F4E5-D166-47F8-ADC0-9332B4645854}"/>
                </a:ext>
              </a:extLst>
            </p:cNvPr>
            <p:cNvSpPr/>
            <p:nvPr/>
          </p:nvSpPr>
          <p:spPr>
            <a:xfrm>
              <a:off x="2865825" y="1615750"/>
              <a:ext cx="41475" cy="41475"/>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597;p71">
              <a:extLst>
                <a:ext uri="{FF2B5EF4-FFF2-40B4-BE49-F238E27FC236}">
                  <a16:creationId xmlns:a16="http://schemas.microsoft.com/office/drawing/2014/main" id="{8E542DCA-7878-46CA-8466-1C3D3BABFA8E}"/>
                </a:ext>
              </a:extLst>
            </p:cNvPr>
            <p:cNvSpPr/>
            <p:nvPr/>
          </p:nvSpPr>
          <p:spPr>
            <a:xfrm>
              <a:off x="2583075" y="1723100"/>
              <a:ext cx="120075" cy="102850"/>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598;p71">
              <a:extLst>
                <a:ext uri="{FF2B5EF4-FFF2-40B4-BE49-F238E27FC236}">
                  <a16:creationId xmlns:a16="http://schemas.microsoft.com/office/drawing/2014/main" id="{2474DA96-BC71-472B-B5B7-17C12BF0AAF2}"/>
                </a:ext>
              </a:extLst>
            </p:cNvPr>
            <p:cNvSpPr/>
            <p:nvPr/>
          </p:nvSpPr>
          <p:spPr>
            <a:xfrm>
              <a:off x="2631150" y="1753950"/>
              <a:ext cx="41475" cy="41475"/>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599;p71">
              <a:extLst>
                <a:ext uri="{FF2B5EF4-FFF2-40B4-BE49-F238E27FC236}">
                  <a16:creationId xmlns:a16="http://schemas.microsoft.com/office/drawing/2014/main" id="{09F189C6-CCA3-4CFE-AE54-7483B43A94F1}"/>
                </a:ext>
              </a:extLst>
            </p:cNvPr>
            <p:cNvSpPr/>
            <p:nvPr/>
          </p:nvSpPr>
          <p:spPr>
            <a:xfrm>
              <a:off x="1041650" y="2365850"/>
              <a:ext cx="120075" cy="10305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0;p71">
              <a:extLst>
                <a:ext uri="{FF2B5EF4-FFF2-40B4-BE49-F238E27FC236}">
                  <a16:creationId xmlns:a16="http://schemas.microsoft.com/office/drawing/2014/main" id="{489A3E43-9AA8-48B6-9E3F-925E9834C16F}"/>
                </a:ext>
              </a:extLst>
            </p:cNvPr>
            <p:cNvSpPr/>
            <p:nvPr/>
          </p:nvSpPr>
          <p:spPr>
            <a:xfrm>
              <a:off x="1089725" y="2396600"/>
              <a:ext cx="41450" cy="4145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01;p71">
              <a:extLst>
                <a:ext uri="{FF2B5EF4-FFF2-40B4-BE49-F238E27FC236}">
                  <a16:creationId xmlns:a16="http://schemas.microsoft.com/office/drawing/2014/main" id="{881DF4B2-4C0C-4223-B6E5-593C31B654B2}"/>
                </a:ext>
              </a:extLst>
            </p:cNvPr>
            <p:cNvSpPr/>
            <p:nvPr/>
          </p:nvSpPr>
          <p:spPr>
            <a:xfrm>
              <a:off x="1635600"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2;p71">
              <a:extLst>
                <a:ext uri="{FF2B5EF4-FFF2-40B4-BE49-F238E27FC236}">
                  <a16:creationId xmlns:a16="http://schemas.microsoft.com/office/drawing/2014/main" id="{47BB6161-71E5-4E9E-8E79-DF48B7402F33}"/>
                </a:ext>
              </a:extLst>
            </p:cNvPr>
            <p:cNvSpPr/>
            <p:nvPr/>
          </p:nvSpPr>
          <p:spPr>
            <a:xfrm>
              <a:off x="1683675" y="1871300"/>
              <a:ext cx="41450" cy="4145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03;p71">
              <a:extLst>
                <a:ext uri="{FF2B5EF4-FFF2-40B4-BE49-F238E27FC236}">
                  <a16:creationId xmlns:a16="http://schemas.microsoft.com/office/drawing/2014/main" id="{CC3F2CAE-C229-406A-BC50-C9BAF7344512}"/>
                </a:ext>
              </a:extLst>
            </p:cNvPr>
            <p:cNvSpPr/>
            <p:nvPr/>
          </p:nvSpPr>
          <p:spPr>
            <a:xfrm>
              <a:off x="1563925" y="1617800"/>
              <a:ext cx="120375" cy="102925"/>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4;p71">
              <a:extLst>
                <a:ext uri="{FF2B5EF4-FFF2-40B4-BE49-F238E27FC236}">
                  <a16:creationId xmlns:a16="http://schemas.microsoft.com/office/drawing/2014/main" id="{40256CCA-4A5F-4247-BC2D-51D087D8DAEE}"/>
                </a:ext>
              </a:extLst>
            </p:cNvPr>
            <p:cNvSpPr/>
            <p:nvPr/>
          </p:nvSpPr>
          <p:spPr>
            <a:xfrm>
              <a:off x="1612000" y="1648725"/>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05;p71">
              <a:extLst>
                <a:ext uri="{FF2B5EF4-FFF2-40B4-BE49-F238E27FC236}">
                  <a16:creationId xmlns:a16="http://schemas.microsoft.com/office/drawing/2014/main" id="{A722B92A-D2EA-46D2-B941-8CBC278DB764}"/>
                </a:ext>
              </a:extLst>
            </p:cNvPr>
            <p:cNvSpPr/>
            <p:nvPr/>
          </p:nvSpPr>
          <p:spPr>
            <a:xfrm>
              <a:off x="1504650" y="2183975"/>
              <a:ext cx="151825" cy="130100"/>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6;p71">
              <a:extLst>
                <a:ext uri="{FF2B5EF4-FFF2-40B4-BE49-F238E27FC236}">
                  <a16:creationId xmlns:a16="http://schemas.microsoft.com/office/drawing/2014/main" id="{2B17A532-980B-4F54-A722-C43FE782712A}"/>
                </a:ext>
              </a:extLst>
            </p:cNvPr>
            <p:cNvSpPr/>
            <p:nvPr/>
          </p:nvSpPr>
          <p:spPr>
            <a:xfrm>
              <a:off x="1546075" y="2214850"/>
              <a:ext cx="79550" cy="6817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07;p71">
              <a:extLst>
                <a:ext uri="{FF2B5EF4-FFF2-40B4-BE49-F238E27FC236}">
                  <a16:creationId xmlns:a16="http://schemas.microsoft.com/office/drawing/2014/main" id="{8ABE53EA-6C50-4FB0-97A1-2A5A57650917}"/>
                </a:ext>
              </a:extLst>
            </p:cNvPr>
            <p:cNvSpPr/>
            <p:nvPr/>
          </p:nvSpPr>
          <p:spPr>
            <a:xfrm>
              <a:off x="716850" y="1861250"/>
              <a:ext cx="120075" cy="102925"/>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08;p71">
              <a:extLst>
                <a:ext uri="{FF2B5EF4-FFF2-40B4-BE49-F238E27FC236}">
                  <a16:creationId xmlns:a16="http://schemas.microsoft.com/office/drawing/2014/main" id="{8B382D96-BBF5-4AE4-B335-0539794557BA}"/>
                </a:ext>
              </a:extLst>
            </p:cNvPr>
            <p:cNvSpPr/>
            <p:nvPr/>
          </p:nvSpPr>
          <p:spPr>
            <a:xfrm>
              <a:off x="764925" y="1891875"/>
              <a:ext cx="41450" cy="4145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09;p71">
              <a:extLst>
                <a:ext uri="{FF2B5EF4-FFF2-40B4-BE49-F238E27FC236}">
                  <a16:creationId xmlns:a16="http://schemas.microsoft.com/office/drawing/2014/main" id="{E2E98905-72A7-4E99-AE11-F4FA42885524}"/>
                </a:ext>
              </a:extLst>
            </p:cNvPr>
            <p:cNvSpPr/>
            <p:nvPr/>
          </p:nvSpPr>
          <p:spPr>
            <a:xfrm>
              <a:off x="340625" y="1402850"/>
              <a:ext cx="120100" cy="102850"/>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10;p71">
              <a:extLst>
                <a:ext uri="{FF2B5EF4-FFF2-40B4-BE49-F238E27FC236}">
                  <a16:creationId xmlns:a16="http://schemas.microsoft.com/office/drawing/2014/main" id="{9AF99DB3-7153-4C23-9E1E-A866692E8543}"/>
                </a:ext>
              </a:extLst>
            </p:cNvPr>
            <p:cNvSpPr/>
            <p:nvPr/>
          </p:nvSpPr>
          <p:spPr>
            <a:xfrm>
              <a:off x="388425" y="143340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11;p71">
              <a:extLst>
                <a:ext uri="{FF2B5EF4-FFF2-40B4-BE49-F238E27FC236}">
                  <a16:creationId xmlns:a16="http://schemas.microsoft.com/office/drawing/2014/main" id="{957B02C2-40D3-41A8-8184-6A80B3A6C5BB}"/>
                </a:ext>
              </a:extLst>
            </p:cNvPr>
            <p:cNvSpPr/>
            <p:nvPr/>
          </p:nvSpPr>
          <p:spPr>
            <a:xfrm>
              <a:off x="1211300" y="1476350"/>
              <a:ext cx="120075" cy="103150"/>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2;p71">
              <a:extLst>
                <a:ext uri="{FF2B5EF4-FFF2-40B4-BE49-F238E27FC236}">
                  <a16:creationId xmlns:a16="http://schemas.microsoft.com/office/drawing/2014/main" id="{BE44A1A0-1D84-4C21-BD57-E6DF7C1BF43B}"/>
                </a:ext>
              </a:extLst>
            </p:cNvPr>
            <p:cNvSpPr/>
            <p:nvPr/>
          </p:nvSpPr>
          <p:spPr>
            <a:xfrm>
              <a:off x="1259375" y="1507500"/>
              <a:ext cx="41475" cy="4145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13;p71">
              <a:extLst>
                <a:ext uri="{FF2B5EF4-FFF2-40B4-BE49-F238E27FC236}">
                  <a16:creationId xmlns:a16="http://schemas.microsoft.com/office/drawing/2014/main" id="{27F94A5D-22FF-4D32-AD17-2916BE166345}"/>
                </a:ext>
              </a:extLst>
            </p:cNvPr>
            <p:cNvSpPr/>
            <p:nvPr/>
          </p:nvSpPr>
          <p:spPr>
            <a:xfrm>
              <a:off x="1083075"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14;p71">
              <a:extLst>
                <a:ext uri="{FF2B5EF4-FFF2-40B4-BE49-F238E27FC236}">
                  <a16:creationId xmlns:a16="http://schemas.microsoft.com/office/drawing/2014/main" id="{648DCCD6-29F1-438E-BAE5-DFF8CE28E704}"/>
                </a:ext>
              </a:extLst>
            </p:cNvPr>
            <p:cNvSpPr/>
            <p:nvPr/>
          </p:nvSpPr>
          <p:spPr>
            <a:xfrm>
              <a:off x="1131150" y="1871300"/>
              <a:ext cx="41475" cy="4145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15;p71">
              <a:extLst>
                <a:ext uri="{FF2B5EF4-FFF2-40B4-BE49-F238E27FC236}">
                  <a16:creationId xmlns:a16="http://schemas.microsoft.com/office/drawing/2014/main" id="{A851D711-12BA-4668-9DCB-CAA642704BB1}"/>
                </a:ext>
              </a:extLst>
            </p:cNvPr>
            <p:cNvSpPr/>
            <p:nvPr/>
          </p:nvSpPr>
          <p:spPr>
            <a:xfrm>
              <a:off x="1584775" y="2966650"/>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16;p71">
              <a:extLst>
                <a:ext uri="{FF2B5EF4-FFF2-40B4-BE49-F238E27FC236}">
                  <a16:creationId xmlns:a16="http://schemas.microsoft.com/office/drawing/2014/main" id="{712A9EDA-CDF3-44F6-A5CD-D6546E95848A}"/>
                </a:ext>
              </a:extLst>
            </p:cNvPr>
            <p:cNvSpPr/>
            <p:nvPr/>
          </p:nvSpPr>
          <p:spPr>
            <a:xfrm>
              <a:off x="1632875" y="2997500"/>
              <a:ext cx="41450" cy="41475"/>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17;p71">
              <a:extLst>
                <a:ext uri="{FF2B5EF4-FFF2-40B4-BE49-F238E27FC236}">
                  <a16:creationId xmlns:a16="http://schemas.microsoft.com/office/drawing/2014/main" id="{FF27630A-F851-4638-B183-1A75F808FEB5}"/>
                </a:ext>
              </a:extLst>
            </p:cNvPr>
            <p:cNvSpPr/>
            <p:nvPr/>
          </p:nvSpPr>
          <p:spPr>
            <a:xfrm>
              <a:off x="1425725" y="3008100"/>
              <a:ext cx="120075" cy="102850"/>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18;p71">
              <a:extLst>
                <a:ext uri="{FF2B5EF4-FFF2-40B4-BE49-F238E27FC236}">
                  <a16:creationId xmlns:a16="http://schemas.microsoft.com/office/drawing/2014/main" id="{437B5BA5-323C-49A1-9C26-4F368C12DAC5}"/>
                </a:ext>
              </a:extLst>
            </p:cNvPr>
            <p:cNvSpPr/>
            <p:nvPr/>
          </p:nvSpPr>
          <p:spPr>
            <a:xfrm>
              <a:off x="1473800" y="3038950"/>
              <a:ext cx="41450" cy="4145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19;p71">
              <a:extLst>
                <a:ext uri="{FF2B5EF4-FFF2-40B4-BE49-F238E27FC236}">
                  <a16:creationId xmlns:a16="http://schemas.microsoft.com/office/drawing/2014/main" id="{DD2CC771-8EAF-4952-9383-D97D07F6C874}"/>
                </a:ext>
              </a:extLst>
            </p:cNvPr>
            <p:cNvSpPr/>
            <p:nvPr/>
          </p:nvSpPr>
          <p:spPr>
            <a:xfrm>
              <a:off x="1742050" y="3194300"/>
              <a:ext cx="120075" cy="102925"/>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20;p71">
              <a:extLst>
                <a:ext uri="{FF2B5EF4-FFF2-40B4-BE49-F238E27FC236}">
                  <a16:creationId xmlns:a16="http://schemas.microsoft.com/office/drawing/2014/main" id="{90FBA9C0-2E60-414E-A248-3C05CE1FB8DE}"/>
                </a:ext>
              </a:extLst>
            </p:cNvPr>
            <p:cNvSpPr/>
            <p:nvPr/>
          </p:nvSpPr>
          <p:spPr>
            <a:xfrm>
              <a:off x="1789825" y="3224925"/>
              <a:ext cx="41450" cy="4145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21;p71">
              <a:extLst>
                <a:ext uri="{FF2B5EF4-FFF2-40B4-BE49-F238E27FC236}">
                  <a16:creationId xmlns:a16="http://schemas.microsoft.com/office/drawing/2014/main" id="{29C12523-FF65-4255-A394-74EA53DFC9E1}"/>
                </a:ext>
              </a:extLst>
            </p:cNvPr>
            <p:cNvSpPr/>
            <p:nvPr/>
          </p:nvSpPr>
          <p:spPr>
            <a:xfrm>
              <a:off x="2597975" y="4168450"/>
              <a:ext cx="120000" cy="102875"/>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22;p71">
              <a:extLst>
                <a:ext uri="{FF2B5EF4-FFF2-40B4-BE49-F238E27FC236}">
                  <a16:creationId xmlns:a16="http://schemas.microsoft.com/office/drawing/2014/main" id="{F2E6D72E-42DF-4094-A242-02F83E5C0B54}"/>
                </a:ext>
              </a:extLst>
            </p:cNvPr>
            <p:cNvSpPr/>
            <p:nvPr/>
          </p:nvSpPr>
          <p:spPr>
            <a:xfrm>
              <a:off x="2639025" y="4199325"/>
              <a:ext cx="48400" cy="4145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623;p71">
              <a:extLst>
                <a:ext uri="{FF2B5EF4-FFF2-40B4-BE49-F238E27FC236}">
                  <a16:creationId xmlns:a16="http://schemas.microsoft.com/office/drawing/2014/main" id="{583CC00D-8849-4E6A-A917-29D0A79DB761}"/>
                </a:ext>
              </a:extLst>
            </p:cNvPr>
            <p:cNvSpPr/>
            <p:nvPr/>
          </p:nvSpPr>
          <p:spPr>
            <a:xfrm>
              <a:off x="2800500" y="3889925"/>
              <a:ext cx="120100" cy="102875"/>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24;p71">
              <a:extLst>
                <a:ext uri="{FF2B5EF4-FFF2-40B4-BE49-F238E27FC236}">
                  <a16:creationId xmlns:a16="http://schemas.microsoft.com/office/drawing/2014/main" id="{D7B24B98-E0AC-4EA0-922F-0F10BF2935D6}"/>
                </a:ext>
              </a:extLst>
            </p:cNvPr>
            <p:cNvSpPr/>
            <p:nvPr/>
          </p:nvSpPr>
          <p:spPr>
            <a:xfrm>
              <a:off x="2841650" y="3920775"/>
              <a:ext cx="48400" cy="41375"/>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625;p71">
              <a:extLst>
                <a:ext uri="{FF2B5EF4-FFF2-40B4-BE49-F238E27FC236}">
                  <a16:creationId xmlns:a16="http://schemas.microsoft.com/office/drawing/2014/main" id="{439138E6-DA30-4221-9CD2-7E2312A009E1}"/>
                </a:ext>
              </a:extLst>
            </p:cNvPr>
            <p:cNvSpPr/>
            <p:nvPr/>
          </p:nvSpPr>
          <p:spPr>
            <a:xfrm>
              <a:off x="3081750" y="8182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26;p71">
              <a:extLst>
                <a:ext uri="{FF2B5EF4-FFF2-40B4-BE49-F238E27FC236}">
                  <a16:creationId xmlns:a16="http://schemas.microsoft.com/office/drawing/2014/main" id="{610C281F-B322-439F-9551-3BC80F143DB1}"/>
                </a:ext>
              </a:extLst>
            </p:cNvPr>
            <p:cNvSpPr/>
            <p:nvPr/>
          </p:nvSpPr>
          <p:spPr>
            <a:xfrm>
              <a:off x="3129850" y="849125"/>
              <a:ext cx="41450" cy="4145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27;p71">
              <a:extLst>
                <a:ext uri="{FF2B5EF4-FFF2-40B4-BE49-F238E27FC236}">
                  <a16:creationId xmlns:a16="http://schemas.microsoft.com/office/drawing/2014/main" id="{2F4F3CC8-ED74-46F2-BCA0-A31C08C46B51}"/>
                </a:ext>
              </a:extLst>
            </p:cNvPr>
            <p:cNvSpPr/>
            <p:nvPr/>
          </p:nvSpPr>
          <p:spPr>
            <a:xfrm>
              <a:off x="3177925" y="1190950"/>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28;p71">
              <a:extLst>
                <a:ext uri="{FF2B5EF4-FFF2-40B4-BE49-F238E27FC236}">
                  <a16:creationId xmlns:a16="http://schemas.microsoft.com/office/drawing/2014/main" id="{74F2BC84-723C-4AD0-B77D-7BA6E551F7FC}"/>
                </a:ext>
              </a:extLst>
            </p:cNvPr>
            <p:cNvSpPr/>
            <p:nvPr/>
          </p:nvSpPr>
          <p:spPr>
            <a:xfrm>
              <a:off x="3226025" y="1221700"/>
              <a:ext cx="41450" cy="4145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9;p71">
              <a:extLst>
                <a:ext uri="{FF2B5EF4-FFF2-40B4-BE49-F238E27FC236}">
                  <a16:creationId xmlns:a16="http://schemas.microsoft.com/office/drawing/2014/main" id="{A15F14FF-A369-45B0-A371-A2EE9A2C8164}"/>
                </a:ext>
              </a:extLst>
            </p:cNvPr>
            <p:cNvSpPr/>
            <p:nvPr/>
          </p:nvSpPr>
          <p:spPr>
            <a:xfrm>
              <a:off x="2412800" y="4488725"/>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0;p71">
              <a:extLst>
                <a:ext uri="{FF2B5EF4-FFF2-40B4-BE49-F238E27FC236}">
                  <a16:creationId xmlns:a16="http://schemas.microsoft.com/office/drawing/2014/main" id="{5ACFBC80-ECF2-453E-BB5D-47C46420B32B}"/>
                </a:ext>
              </a:extLst>
            </p:cNvPr>
            <p:cNvSpPr/>
            <p:nvPr/>
          </p:nvSpPr>
          <p:spPr>
            <a:xfrm>
              <a:off x="2460900" y="4519575"/>
              <a:ext cx="41450" cy="4145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31;p71">
              <a:extLst>
                <a:ext uri="{FF2B5EF4-FFF2-40B4-BE49-F238E27FC236}">
                  <a16:creationId xmlns:a16="http://schemas.microsoft.com/office/drawing/2014/main" id="{33C47521-07AC-40DE-B3D1-D80706EA62E4}"/>
                </a:ext>
              </a:extLst>
            </p:cNvPr>
            <p:cNvSpPr/>
            <p:nvPr/>
          </p:nvSpPr>
          <p:spPr>
            <a:xfrm>
              <a:off x="2205050" y="47621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32;p71">
              <a:extLst>
                <a:ext uri="{FF2B5EF4-FFF2-40B4-BE49-F238E27FC236}">
                  <a16:creationId xmlns:a16="http://schemas.microsoft.com/office/drawing/2014/main" id="{59B89A0A-CC9F-40AA-8D4F-0411DE15354A}"/>
                </a:ext>
              </a:extLst>
            </p:cNvPr>
            <p:cNvSpPr/>
            <p:nvPr/>
          </p:nvSpPr>
          <p:spPr>
            <a:xfrm>
              <a:off x="2246175" y="4792975"/>
              <a:ext cx="48425" cy="4145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33;p71">
              <a:extLst>
                <a:ext uri="{FF2B5EF4-FFF2-40B4-BE49-F238E27FC236}">
                  <a16:creationId xmlns:a16="http://schemas.microsoft.com/office/drawing/2014/main" id="{24288E49-00F5-4CF2-87DB-66A6930E490A}"/>
                </a:ext>
              </a:extLst>
            </p:cNvPr>
            <p:cNvSpPr/>
            <p:nvPr/>
          </p:nvSpPr>
          <p:spPr>
            <a:xfrm>
              <a:off x="2157575" y="4159525"/>
              <a:ext cx="106475" cy="91225"/>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34;p71">
              <a:extLst>
                <a:ext uri="{FF2B5EF4-FFF2-40B4-BE49-F238E27FC236}">
                  <a16:creationId xmlns:a16="http://schemas.microsoft.com/office/drawing/2014/main" id="{5E08005E-7133-4A34-8B31-F8C868DCF4B2}"/>
                </a:ext>
              </a:extLst>
            </p:cNvPr>
            <p:cNvSpPr/>
            <p:nvPr/>
          </p:nvSpPr>
          <p:spPr>
            <a:xfrm>
              <a:off x="2198400" y="4189950"/>
              <a:ext cx="35100" cy="29875"/>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35;p71">
              <a:extLst>
                <a:ext uri="{FF2B5EF4-FFF2-40B4-BE49-F238E27FC236}">
                  <a16:creationId xmlns:a16="http://schemas.microsoft.com/office/drawing/2014/main" id="{9280E955-591A-41C8-9F25-85C49E410FDF}"/>
                </a:ext>
              </a:extLst>
            </p:cNvPr>
            <p:cNvSpPr/>
            <p:nvPr/>
          </p:nvSpPr>
          <p:spPr>
            <a:xfrm>
              <a:off x="2467250" y="3721450"/>
              <a:ext cx="123700" cy="105925"/>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36;p71">
              <a:extLst>
                <a:ext uri="{FF2B5EF4-FFF2-40B4-BE49-F238E27FC236}">
                  <a16:creationId xmlns:a16="http://schemas.microsoft.com/office/drawing/2014/main" id="{55ACADD7-3F20-42BD-A80E-8A124DC6C2ED}"/>
                </a:ext>
              </a:extLst>
            </p:cNvPr>
            <p:cNvSpPr/>
            <p:nvPr/>
          </p:nvSpPr>
          <p:spPr>
            <a:xfrm>
              <a:off x="2508075" y="3752350"/>
              <a:ext cx="52350" cy="445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637;p71">
              <a:extLst>
                <a:ext uri="{FF2B5EF4-FFF2-40B4-BE49-F238E27FC236}">
                  <a16:creationId xmlns:a16="http://schemas.microsoft.com/office/drawing/2014/main" id="{DC05891A-6455-4ECC-841E-2859508B1608}"/>
                </a:ext>
              </a:extLst>
            </p:cNvPr>
            <p:cNvSpPr/>
            <p:nvPr/>
          </p:nvSpPr>
          <p:spPr>
            <a:xfrm>
              <a:off x="4442950" y="1944400"/>
              <a:ext cx="167875" cy="144050"/>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638;p71">
              <a:extLst>
                <a:ext uri="{FF2B5EF4-FFF2-40B4-BE49-F238E27FC236}">
                  <a16:creationId xmlns:a16="http://schemas.microsoft.com/office/drawing/2014/main" id="{31F7F2B2-5CA8-450E-9BCD-4779FF3970BF}"/>
                </a:ext>
              </a:extLst>
            </p:cNvPr>
            <p:cNvSpPr/>
            <p:nvPr/>
          </p:nvSpPr>
          <p:spPr>
            <a:xfrm>
              <a:off x="4198000" y="2611725"/>
              <a:ext cx="99825" cy="85800"/>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639;p71">
              <a:extLst>
                <a:ext uri="{FF2B5EF4-FFF2-40B4-BE49-F238E27FC236}">
                  <a16:creationId xmlns:a16="http://schemas.microsoft.com/office/drawing/2014/main" id="{B82C1193-F3C9-47CD-A31E-BE063B3FCB2B}"/>
                </a:ext>
              </a:extLst>
            </p:cNvPr>
            <p:cNvSpPr/>
            <p:nvPr/>
          </p:nvSpPr>
          <p:spPr>
            <a:xfrm>
              <a:off x="4238825" y="2642475"/>
              <a:ext cx="28150" cy="24400"/>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640;p71">
              <a:extLst>
                <a:ext uri="{FF2B5EF4-FFF2-40B4-BE49-F238E27FC236}">
                  <a16:creationId xmlns:a16="http://schemas.microsoft.com/office/drawing/2014/main" id="{DB816DC1-21F3-4210-9DD0-7A3B70D9A6E7}"/>
                </a:ext>
              </a:extLst>
            </p:cNvPr>
            <p:cNvSpPr/>
            <p:nvPr/>
          </p:nvSpPr>
          <p:spPr>
            <a:xfrm>
              <a:off x="4451125" y="2729175"/>
              <a:ext cx="127950" cy="109575"/>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641;p71">
              <a:extLst>
                <a:ext uri="{FF2B5EF4-FFF2-40B4-BE49-F238E27FC236}">
                  <a16:creationId xmlns:a16="http://schemas.microsoft.com/office/drawing/2014/main" id="{EA8D4384-D2AC-405F-888E-06C9FE9A4CF2}"/>
                </a:ext>
              </a:extLst>
            </p:cNvPr>
            <p:cNvSpPr/>
            <p:nvPr/>
          </p:nvSpPr>
          <p:spPr>
            <a:xfrm>
              <a:off x="4491950" y="2759800"/>
              <a:ext cx="56275" cy="48275"/>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642;p71">
              <a:extLst>
                <a:ext uri="{FF2B5EF4-FFF2-40B4-BE49-F238E27FC236}">
                  <a16:creationId xmlns:a16="http://schemas.microsoft.com/office/drawing/2014/main" id="{8D751787-CE97-4BB3-A077-5ADD50843FCF}"/>
                </a:ext>
              </a:extLst>
            </p:cNvPr>
            <p:cNvSpPr/>
            <p:nvPr/>
          </p:nvSpPr>
          <p:spPr>
            <a:xfrm>
              <a:off x="4352525" y="2885400"/>
              <a:ext cx="99825" cy="85525"/>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643;p71">
              <a:extLst>
                <a:ext uri="{FF2B5EF4-FFF2-40B4-BE49-F238E27FC236}">
                  <a16:creationId xmlns:a16="http://schemas.microsoft.com/office/drawing/2014/main" id="{662E86F6-1A1D-45B8-A668-AD6DB3E9524A}"/>
                </a:ext>
              </a:extLst>
            </p:cNvPr>
            <p:cNvSpPr/>
            <p:nvPr/>
          </p:nvSpPr>
          <p:spPr>
            <a:xfrm>
              <a:off x="4393350" y="2916150"/>
              <a:ext cx="28450" cy="2417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644;p71">
              <a:extLst>
                <a:ext uri="{FF2B5EF4-FFF2-40B4-BE49-F238E27FC236}">
                  <a16:creationId xmlns:a16="http://schemas.microsoft.com/office/drawing/2014/main" id="{C0E8DB9D-1AA5-4256-B776-6CF9790A5798}"/>
                </a:ext>
              </a:extLst>
            </p:cNvPr>
            <p:cNvSpPr/>
            <p:nvPr/>
          </p:nvSpPr>
          <p:spPr>
            <a:xfrm>
              <a:off x="4567550" y="2743950"/>
              <a:ext cx="121600" cy="104175"/>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645;p71">
              <a:extLst>
                <a:ext uri="{FF2B5EF4-FFF2-40B4-BE49-F238E27FC236}">
                  <a16:creationId xmlns:a16="http://schemas.microsoft.com/office/drawing/2014/main" id="{525F2DC1-8A91-4E40-9B7A-0436838F0AD0}"/>
                </a:ext>
              </a:extLst>
            </p:cNvPr>
            <p:cNvSpPr/>
            <p:nvPr/>
          </p:nvSpPr>
          <p:spPr>
            <a:xfrm>
              <a:off x="4608675" y="2774925"/>
              <a:ext cx="49625" cy="42550"/>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646;p71">
              <a:extLst>
                <a:ext uri="{FF2B5EF4-FFF2-40B4-BE49-F238E27FC236}">
                  <a16:creationId xmlns:a16="http://schemas.microsoft.com/office/drawing/2014/main" id="{EAAA60E5-62B1-4569-B1A2-A396E55C341E}"/>
                </a:ext>
              </a:extLst>
            </p:cNvPr>
            <p:cNvSpPr/>
            <p:nvPr/>
          </p:nvSpPr>
          <p:spPr>
            <a:xfrm>
              <a:off x="4624400" y="2893350"/>
              <a:ext cx="100125" cy="85725"/>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647;p71">
              <a:extLst>
                <a:ext uri="{FF2B5EF4-FFF2-40B4-BE49-F238E27FC236}">
                  <a16:creationId xmlns:a16="http://schemas.microsoft.com/office/drawing/2014/main" id="{47DB6AFC-0612-4E72-8352-94E570EF5E63}"/>
                </a:ext>
              </a:extLst>
            </p:cNvPr>
            <p:cNvSpPr/>
            <p:nvPr/>
          </p:nvSpPr>
          <p:spPr>
            <a:xfrm>
              <a:off x="4665525" y="2924325"/>
              <a:ext cx="28150" cy="2417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648;p71">
              <a:extLst>
                <a:ext uri="{FF2B5EF4-FFF2-40B4-BE49-F238E27FC236}">
                  <a16:creationId xmlns:a16="http://schemas.microsoft.com/office/drawing/2014/main" id="{D90265DF-0943-4D54-A3FD-6610FC8028E3}"/>
                </a:ext>
              </a:extLst>
            </p:cNvPr>
            <p:cNvSpPr/>
            <p:nvPr/>
          </p:nvSpPr>
          <p:spPr>
            <a:xfrm>
              <a:off x="4731150" y="2864625"/>
              <a:ext cx="100125" cy="85725"/>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649;p71">
              <a:extLst>
                <a:ext uri="{FF2B5EF4-FFF2-40B4-BE49-F238E27FC236}">
                  <a16:creationId xmlns:a16="http://schemas.microsoft.com/office/drawing/2014/main" id="{88264B3E-CAC1-45D5-9294-1767040119E2}"/>
                </a:ext>
              </a:extLst>
            </p:cNvPr>
            <p:cNvSpPr/>
            <p:nvPr/>
          </p:nvSpPr>
          <p:spPr>
            <a:xfrm>
              <a:off x="4776525" y="2895300"/>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650;p71">
              <a:extLst>
                <a:ext uri="{FF2B5EF4-FFF2-40B4-BE49-F238E27FC236}">
                  <a16:creationId xmlns:a16="http://schemas.microsoft.com/office/drawing/2014/main" id="{9440CE3F-62CA-4F91-A471-BD4A02D44AF8}"/>
                </a:ext>
              </a:extLst>
            </p:cNvPr>
            <p:cNvSpPr/>
            <p:nvPr/>
          </p:nvSpPr>
          <p:spPr>
            <a:xfrm>
              <a:off x="4804050" y="2960725"/>
              <a:ext cx="100125" cy="85500"/>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651;p71">
              <a:extLst>
                <a:ext uri="{FF2B5EF4-FFF2-40B4-BE49-F238E27FC236}">
                  <a16:creationId xmlns:a16="http://schemas.microsoft.com/office/drawing/2014/main" id="{86E5CFF4-54FD-416C-98FB-1ED06E4AFADD}"/>
                </a:ext>
              </a:extLst>
            </p:cNvPr>
            <p:cNvSpPr/>
            <p:nvPr/>
          </p:nvSpPr>
          <p:spPr>
            <a:xfrm>
              <a:off x="4845175" y="2991450"/>
              <a:ext cx="28150" cy="2417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652;p71">
              <a:extLst>
                <a:ext uri="{FF2B5EF4-FFF2-40B4-BE49-F238E27FC236}">
                  <a16:creationId xmlns:a16="http://schemas.microsoft.com/office/drawing/2014/main" id="{429BA089-F3D2-49FA-87C3-77BDE16725F0}"/>
                </a:ext>
              </a:extLst>
            </p:cNvPr>
            <p:cNvSpPr/>
            <p:nvPr/>
          </p:nvSpPr>
          <p:spPr>
            <a:xfrm>
              <a:off x="4539725" y="2972825"/>
              <a:ext cx="99825" cy="85500"/>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653;p71">
              <a:extLst>
                <a:ext uri="{FF2B5EF4-FFF2-40B4-BE49-F238E27FC236}">
                  <a16:creationId xmlns:a16="http://schemas.microsoft.com/office/drawing/2014/main" id="{B8603A3A-431A-43F1-BCDD-7734B71A284A}"/>
                </a:ext>
              </a:extLst>
            </p:cNvPr>
            <p:cNvSpPr/>
            <p:nvPr/>
          </p:nvSpPr>
          <p:spPr>
            <a:xfrm>
              <a:off x="4580550" y="3003550"/>
              <a:ext cx="28450" cy="24425"/>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654;p71">
              <a:extLst>
                <a:ext uri="{FF2B5EF4-FFF2-40B4-BE49-F238E27FC236}">
                  <a16:creationId xmlns:a16="http://schemas.microsoft.com/office/drawing/2014/main" id="{763D211E-A30A-4A2D-BE49-573B3F77FEFA}"/>
                </a:ext>
              </a:extLst>
            </p:cNvPr>
            <p:cNvSpPr/>
            <p:nvPr/>
          </p:nvSpPr>
          <p:spPr>
            <a:xfrm>
              <a:off x="4575400" y="3117975"/>
              <a:ext cx="100125" cy="85800"/>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655;p71">
              <a:extLst>
                <a:ext uri="{FF2B5EF4-FFF2-40B4-BE49-F238E27FC236}">
                  <a16:creationId xmlns:a16="http://schemas.microsoft.com/office/drawing/2014/main" id="{4203FCFF-8608-4A70-A80A-36A5CB6452BA}"/>
                </a:ext>
              </a:extLst>
            </p:cNvPr>
            <p:cNvSpPr/>
            <p:nvPr/>
          </p:nvSpPr>
          <p:spPr>
            <a:xfrm>
              <a:off x="4616550" y="3148725"/>
              <a:ext cx="28150" cy="24400"/>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656;p71">
              <a:extLst>
                <a:ext uri="{FF2B5EF4-FFF2-40B4-BE49-F238E27FC236}">
                  <a16:creationId xmlns:a16="http://schemas.microsoft.com/office/drawing/2014/main" id="{930048D3-BC4C-4CB6-AF71-232F5198623B}"/>
                </a:ext>
              </a:extLst>
            </p:cNvPr>
            <p:cNvSpPr/>
            <p:nvPr/>
          </p:nvSpPr>
          <p:spPr>
            <a:xfrm>
              <a:off x="4443550" y="3075025"/>
              <a:ext cx="100025" cy="85500"/>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657;p71">
              <a:extLst>
                <a:ext uri="{FF2B5EF4-FFF2-40B4-BE49-F238E27FC236}">
                  <a16:creationId xmlns:a16="http://schemas.microsoft.com/office/drawing/2014/main" id="{342F596B-E502-4FE8-ABE8-EF196D9652AC}"/>
                </a:ext>
              </a:extLst>
            </p:cNvPr>
            <p:cNvSpPr/>
            <p:nvPr/>
          </p:nvSpPr>
          <p:spPr>
            <a:xfrm>
              <a:off x="4488625" y="310577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658;p71">
              <a:extLst>
                <a:ext uri="{FF2B5EF4-FFF2-40B4-BE49-F238E27FC236}">
                  <a16:creationId xmlns:a16="http://schemas.microsoft.com/office/drawing/2014/main" id="{86F788CE-CDFF-4DBC-923D-C9F71B1DA5AE}"/>
                </a:ext>
              </a:extLst>
            </p:cNvPr>
            <p:cNvSpPr/>
            <p:nvPr/>
          </p:nvSpPr>
          <p:spPr>
            <a:xfrm>
              <a:off x="5032375" y="2599625"/>
              <a:ext cx="99825" cy="85800"/>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659;p71">
              <a:extLst>
                <a:ext uri="{FF2B5EF4-FFF2-40B4-BE49-F238E27FC236}">
                  <a16:creationId xmlns:a16="http://schemas.microsoft.com/office/drawing/2014/main" id="{8923EB79-BC89-4268-9F7B-E243DDCA3D1C}"/>
                </a:ext>
              </a:extLst>
            </p:cNvPr>
            <p:cNvSpPr/>
            <p:nvPr/>
          </p:nvSpPr>
          <p:spPr>
            <a:xfrm>
              <a:off x="5077425" y="2630375"/>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660;p71">
              <a:extLst>
                <a:ext uri="{FF2B5EF4-FFF2-40B4-BE49-F238E27FC236}">
                  <a16:creationId xmlns:a16="http://schemas.microsoft.com/office/drawing/2014/main" id="{B7E1CB7D-F9D8-4001-9932-2CEF54B30EDF}"/>
                </a:ext>
              </a:extLst>
            </p:cNvPr>
            <p:cNvSpPr/>
            <p:nvPr/>
          </p:nvSpPr>
          <p:spPr>
            <a:xfrm>
              <a:off x="5066850" y="29486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661;p71">
              <a:extLst>
                <a:ext uri="{FF2B5EF4-FFF2-40B4-BE49-F238E27FC236}">
                  <a16:creationId xmlns:a16="http://schemas.microsoft.com/office/drawing/2014/main" id="{EA1D080F-F05C-436B-AF54-7E5A168709E2}"/>
                </a:ext>
              </a:extLst>
            </p:cNvPr>
            <p:cNvSpPr/>
            <p:nvPr/>
          </p:nvSpPr>
          <p:spPr>
            <a:xfrm>
              <a:off x="5107975" y="2979350"/>
              <a:ext cx="28150" cy="24325"/>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662;p71">
              <a:extLst>
                <a:ext uri="{FF2B5EF4-FFF2-40B4-BE49-F238E27FC236}">
                  <a16:creationId xmlns:a16="http://schemas.microsoft.com/office/drawing/2014/main" id="{9115BD90-6FED-4FE1-A344-4F976426226B}"/>
                </a:ext>
              </a:extLst>
            </p:cNvPr>
            <p:cNvSpPr/>
            <p:nvPr/>
          </p:nvSpPr>
          <p:spPr>
            <a:xfrm>
              <a:off x="5066850" y="30360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663;p71">
              <a:extLst>
                <a:ext uri="{FF2B5EF4-FFF2-40B4-BE49-F238E27FC236}">
                  <a16:creationId xmlns:a16="http://schemas.microsoft.com/office/drawing/2014/main" id="{460344A0-435B-4CC6-9F53-C25FA885FE44}"/>
                </a:ext>
              </a:extLst>
            </p:cNvPr>
            <p:cNvSpPr/>
            <p:nvPr/>
          </p:nvSpPr>
          <p:spPr>
            <a:xfrm>
              <a:off x="5107975" y="3066750"/>
              <a:ext cx="28150" cy="2417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664;p71">
              <a:extLst>
                <a:ext uri="{FF2B5EF4-FFF2-40B4-BE49-F238E27FC236}">
                  <a16:creationId xmlns:a16="http://schemas.microsoft.com/office/drawing/2014/main" id="{0516FD24-775E-45DA-90CC-3F10771BB57D}"/>
                </a:ext>
              </a:extLst>
            </p:cNvPr>
            <p:cNvSpPr/>
            <p:nvPr/>
          </p:nvSpPr>
          <p:spPr>
            <a:xfrm>
              <a:off x="5189625" y="3312725"/>
              <a:ext cx="99825" cy="85825"/>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665;p71">
              <a:extLst>
                <a:ext uri="{FF2B5EF4-FFF2-40B4-BE49-F238E27FC236}">
                  <a16:creationId xmlns:a16="http://schemas.microsoft.com/office/drawing/2014/main" id="{A9710A64-BE45-476E-845A-8694C3499349}"/>
                </a:ext>
              </a:extLst>
            </p:cNvPr>
            <p:cNvSpPr/>
            <p:nvPr/>
          </p:nvSpPr>
          <p:spPr>
            <a:xfrm>
              <a:off x="5230450" y="3343475"/>
              <a:ext cx="28450" cy="24300"/>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666;p71">
              <a:extLst>
                <a:ext uri="{FF2B5EF4-FFF2-40B4-BE49-F238E27FC236}">
                  <a16:creationId xmlns:a16="http://schemas.microsoft.com/office/drawing/2014/main" id="{56D79DB8-2F84-4898-98DC-B8E4CC2B7FD5}"/>
                </a:ext>
              </a:extLst>
            </p:cNvPr>
            <p:cNvSpPr/>
            <p:nvPr/>
          </p:nvSpPr>
          <p:spPr>
            <a:xfrm>
              <a:off x="5428525" y="2960725"/>
              <a:ext cx="100125" cy="85500"/>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667;p71">
              <a:extLst>
                <a:ext uri="{FF2B5EF4-FFF2-40B4-BE49-F238E27FC236}">
                  <a16:creationId xmlns:a16="http://schemas.microsoft.com/office/drawing/2014/main" id="{DD395329-6231-4285-AF5E-320A96675D24}"/>
                </a:ext>
              </a:extLst>
            </p:cNvPr>
            <p:cNvSpPr/>
            <p:nvPr/>
          </p:nvSpPr>
          <p:spPr>
            <a:xfrm>
              <a:off x="5469675" y="2991450"/>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668;p71">
              <a:extLst>
                <a:ext uri="{FF2B5EF4-FFF2-40B4-BE49-F238E27FC236}">
                  <a16:creationId xmlns:a16="http://schemas.microsoft.com/office/drawing/2014/main" id="{FE739C1C-6474-45ED-B891-9846DDDC94AD}"/>
                </a:ext>
              </a:extLst>
            </p:cNvPr>
            <p:cNvSpPr/>
            <p:nvPr/>
          </p:nvSpPr>
          <p:spPr>
            <a:xfrm>
              <a:off x="5565225" y="3091050"/>
              <a:ext cx="100125" cy="85525"/>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69;p71">
              <a:extLst>
                <a:ext uri="{FF2B5EF4-FFF2-40B4-BE49-F238E27FC236}">
                  <a16:creationId xmlns:a16="http://schemas.microsoft.com/office/drawing/2014/main" id="{D9F6A336-56B1-4DFB-AB92-B4B9D49B5C85}"/>
                </a:ext>
              </a:extLst>
            </p:cNvPr>
            <p:cNvSpPr/>
            <p:nvPr/>
          </p:nvSpPr>
          <p:spPr>
            <a:xfrm>
              <a:off x="5606350" y="3121800"/>
              <a:ext cx="28150" cy="2417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70;p71">
              <a:extLst>
                <a:ext uri="{FF2B5EF4-FFF2-40B4-BE49-F238E27FC236}">
                  <a16:creationId xmlns:a16="http://schemas.microsoft.com/office/drawing/2014/main" id="{A36B5A21-17E1-409E-BEE3-44D9C2342169}"/>
                </a:ext>
              </a:extLst>
            </p:cNvPr>
            <p:cNvSpPr/>
            <p:nvPr/>
          </p:nvSpPr>
          <p:spPr>
            <a:xfrm>
              <a:off x="5622075" y="3238500"/>
              <a:ext cx="99825" cy="85650"/>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71;p71">
              <a:extLst>
                <a:ext uri="{FF2B5EF4-FFF2-40B4-BE49-F238E27FC236}">
                  <a16:creationId xmlns:a16="http://schemas.microsoft.com/office/drawing/2014/main" id="{182208B1-3D34-4889-AFFF-168D1157BE5D}"/>
                </a:ext>
              </a:extLst>
            </p:cNvPr>
            <p:cNvSpPr/>
            <p:nvPr/>
          </p:nvSpPr>
          <p:spPr>
            <a:xfrm>
              <a:off x="5667150" y="3269075"/>
              <a:ext cx="24225" cy="24225"/>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72;p71">
              <a:extLst>
                <a:ext uri="{FF2B5EF4-FFF2-40B4-BE49-F238E27FC236}">
                  <a16:creationId xmlns:a16="http://schemas.microsoft.com/office/drawing/2014/main" id="{D3C3D3A2-835A-478C-AA89-64AA931A22EF}"/>
                </a:ext>
              </a:extLst>
            </p:cNvPr>
            <p:cNvSpPr/>
            <p:nvPr/>
          </p:nvSpPr>
          <p:spPr>
            <a:xfrm>
              <a:off x="5773600" y="3238400"/>
              <a:ext cx="99825" cy="85750"/>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73;p71">
              <a:extLst>
                <a:ext uri="{FF2B5EF4-FFF2-40B4-BE49-F238E27FC236}">
                  <a16:creationId xmlns:a16="http://schemas.microsoft.com/office/drawing/2014/main" id="{BEAF1D4C-3AB0-49B1-A0DE-1CB0F67C05C7}"/>
                </a:ext>
              </a:extLst>
            </p:cNvPr>
            <p:cNvSpPr/>
            <p:nvPr/>
          </p:nvSpPr>
          <p:spPr>
            <a:xfrm>
              <a:off x="5814425" y="3269375"/>
              <a:ext cx="28450" cy="24125"/>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74;p71">
              <a:extLst>
                <a:ext uri="{FF2B5EF4-FFF2-40B4-BE49-F238E27FC236}">
                  <a16:creationId xmlns:a16="http://schemas.microsoft.com/office/drawing/2014/main" id="{4B5124A5-D2AE-4A17-A04E-9504A14D8ADD}"/>
                </a:ext>
              </a:extLst>
            </p:cNvPr>
            <p:cNvSpPr/>
            <p:nvPr/>
          </p:nvSpPr>
          <p:spPr>
            <a:xfrm>
              <a:off x="4861800" y="2144800"/>
              <a:ext cx="99825" cy="85800"/>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75;p71">
              <a:extLst>
                <a:ext uri="{FF2B5EF4-FFF2-40B4-BE49-F238E27FC236}">
                  <a16:creationId xmlns:a16="http://schemas.microsoft.com/office/drawing/2014/main" id="{27957CAE-12BC-46F2-AAE4-1455A18589D1}"/>
                </a:ext>
              </a:extLst>
            </p:cNvPr>
            <p:cNvSpPr/>
            <p:nvPr/>
          </p:nvSpPr>
          <p:spPr>
            <a:xfrm>
              <a:off x="4902625" y="2175525"/>
              <a:ext cx="28450" cy="2417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76;p71">
              <a:extLst>
                <a:ext uri="{FF2B5EF4-FFF2-40B4-BE49-F238E27FC236}">
                  <a16:creationId xmlns:a16="http://schemas.microsoft.com/office/drawing/2014/main" id="{77DBE2A7-9476-4EE5-A91C-F8381CD2BA43}"/>
                </a:ext>
              </a:extLst>
            </p:cNvPr>
            <p:cNvSpPr/>
            <p:nvPr/>
          </p:nvSpPr>
          <p:spPr>
            <a:xfrm>
              <a:off x="4295075" y="2677125"/>
              <a:ext cx="99825" cy="85725"/>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77;p71">
              <a:extLst>
                <a:ext uri="{FF2B5EF4-FFF2-40B4-BE49-F238E27FC236}">
                  <a16:creationId xmlns:a16="http://schemas.microsoft.com/office/drawing/2014/main" id="{88C1F6D5-F785-41C8-B7F9-0D97119E35BF}"/>
                </a:ext>
              </a:extLst>
            </p:cNvPr>
            <p:cNvSpPr/>
            <p:nvPr/>
          </p:nvSpPr>
          <p:spPr>
            <a:xfrm>
              <a:off x="4336200" y="2707800"/>
              <a:ext cx="28150" cy="24400"/>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78;p71">
              <a:extLst>
                <a:ext uri="{FF2B5EF4-FFF2-40B4-BE49-F238E27FC236}">
                  <a16:creationId xmlns:a16="http://schemas.microsoft.com/office/drawing/2014/main" id="{0D8FA0F1-3338-4453-A7B8-89DC1C84FF56}"/>
                </a:ext>
              </a:extLst>
            </p:cNvPr>
            <p:cNvSpPr/>
            <p:nvPr/>
          </p:nvSpPr>
          <p:spPr>
            <a:xfrm>
              <a:off x="4185900" y="2718475"/>
              <a:ext cx="99825" cy="85800"/>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79;p71">
              <a:extLst>
                <a:ext uri="{FF2B5EF4-FFF2-40B4-BE49-F238E27FC236}">
                  <a16:creationId xmlns:a16="http://schemas.microsoft.com/office/drawing/2014/main" id="{A6E4D96B-7CFB-478F-A9BC-B1835FF3DF4A}"/>
                </a:ext>
              </a:extLst>
            </p:cNvPr>
            <p:cNvSpPr/>
            <p:nvPr/>
          </p:nvSpPr>
          <p:spPr>
            <a:xfrm>
              <a:off x="4226725" y="2749500"/>
              <a:ext cx="28150" cy="24125"/>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80;p71">
              <a:extLst>
                <a:ext uri="{FF2B5EF4-FFF2-40B4-BE49-F238E27FC236}">
                  <a16:creationId xmlns:a16="http://schemas.microsoft.com/office/drawing/2014/main" id="{04525D9F-DCEF-48F9-B782-9F68BA4D8073}"/>
                </a:ext>
              </a:extLst>
            </p:cNvPr>
            <p:cNvSpPr/>
            <p:nvPr/>
          </p:nvSpPr>
          <p:spPr>
            <a:xfrm>
              <a:off x="5284575" y="2463225"/>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81;p71">
              <a:extLst>
                <a:ext uri="{FF2B5EF4-FFF2-40B4-BE49-F238E27FC236}">
                  <a16:creationId xmlns:a16="http://schemas.microsoft.com/office/drawing/2014/main" id="{347C4F80-8B0B-4F62-8ACE-B13A54ABF6EF}"/>
                </a:ext>
              </a:extLst>
            </p:cNvPr>
            <p:cNvSpPr/>
            <p:nvPr/>
          </p:nvSpPr>
          <p:spPr>
            <a:xfrm>
              <a:off x="5329650" y="2493975"/>
              <a:ext cx="24225" cy="24225"/>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82;p71">
              <a:extLst>
                <a:ext uri="{FF2B5EF4-FFF2-40B4-BE49-F238E27FC236}">
                  <a16:creationId xmlns:a16="http://schemas.microsoft.com/office/drawing/2014/main" id="{0FDE790B-9AFE-4B9C-BCD3-E2F90BBE9F07}"/>
                </a:ext>
              </a:extLst>
            </p:cNvPr>
            <p:cNvSpPr/>
            <p:nvPr/>
          </p:nvSpPr>
          <p:spPr>
            <a:xfrm>
              <a:off x="5140625" y="1833850"/>
              <a:ext cx="135225" cy="116100"/>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83;p71">
              <a:extLst>
                <a:ext uri="{FF2B5EF4-FFF2-40B4-BE49-F238E27FC236}">
                  <a16:creationId xmlns:a16="http://schemas.microsoft.com/office/drawing/2014/main" id="{A41934E8-7164-4D98-8CE9-3CF327014BD1}"/>
                </a:ext>
              </a:extLst>
            </p:cNvPr>
            <p:cNvSpPr/>
            <p:nvPr/>
          </p:nvSpPr>
          <p:spPr>
            <a:xfrm>
              <a:off x="5190825" y="1864650"/>
              <a:ext cx="54475" cy="5445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84;p71">
              <a:extLst>
                <a:ext uri="{FF2B5EF4-FFF2-40B4-BE49-F238E27FC236}">
                  <a16:creationId xmlns:a16="http://schemas.microsoft.com/office/drawing/2014/main" id="{93E9C2AB-97E9-48F3-BD2E-858B2E719282}"/>
                </a:ext>
              </a:extLst>
            </p:cNvPr>
            <p:cNvSpPr/>
            <p:nvPr/>
          </p:nvSpPr>
          <p:spPr>
            <a:xfrm>
              <a:off x="5543150" y="1497350"/>
              <a:ext cx="127950" cy="109350"/>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85;p71">
              <a:extLst>
                <a:ext uri="{FF2B5EF4-FFF2-40B4-BE49-F238E27FC236}">
                  <a16:creationId xmlns:a16="http://schemas.microsoft.com/office/drawing/2014/main" id="{31C4045D-EDDF-42A6-A6B6-F27429B9C7DD}"/>
                </a:ext>
              </a:extLst>
            </p:cNvPr>
            <p:cNvSpPr/>
            <p:nvPr/>
          </p:nvSpPr>
          <p:spPr>
            <a:xfrm>
              <a:off x="5592150" y="1528050"/>
              <a:ext cx="48100" cy="48125"/>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86;p71">
              <a:extLst>
                <a:ext uri="{FF2B5EF4-FFF2-40B4-BE49-F238E27FC236}">
                  <a16:creationId xmlns:a16="http://schemas.microsoft.com/office/drawing/2014/main" id="{779DF4A8-EDE9-4136-A200-6AA0EE88A934}"/>
                </a:ext>
              </a:extLst>
            </p:cNvPr>
            <p:cNvSpPr/>
            <p:nvPr/>
          </p:nvSpPr>
          <p:spPr>
            <a:xfrm>
              <a:off x="5727925" y="2045500"/>
              <a:ext cx="158500" cy="135800"/>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87;p71">
              <a:extLst>
                <a:ext uri="{FF2B5EF4-FFF2-40B4-BE49-F238E27FC236}">
                  <a16:creationId xmlns:a16="http://schemas.microsoft.com/office/drawing/2014/main" id="{8E06D70B-A0E8-4380-8119-BCFAC0D128BA}"/>
                </a:ext>
              </a:extLst>
            </p:cNvPr>
            <p:cNvSpPr/>
            <p:nvPr/>
          </p:nvSpPr>
          <p:spPr>
            <a:xfrm>
              <a:off x="5768750" y="2076350"/>
              <a:ext cx="86825" cy="74400"/>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88;p71">
              <a:extLst>
                <a:ext uri="{FF2B5EF4-FFF2-40B4-BE49-F238E27FC236}">
                  <a16:creationId xmlns:a16="http://schemas.microsoft.com/office/drawing/2014/main" id="{88EAEE65-9AFE-4500-8670-67D04866B9B5}"/>
                </a:ext>
              </a:extLst>
            </p:cNvPr>
            <p:cNvSpPr/>
            <p:nvPr/>
          </p:nvSpPr>
          <p:spPr>
            <a:xfrm>
              <a:off x="5610000" y="2765350"/>
              <a:ext cx="99800" cy="85500"/>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689;p71">
              <a:extLst>
                <a:ext uri="{FF2B5EF4-FFF2-40B4-BE49-F238E27FC236}">
                  <a16:creationId xmlns:a16="http://schemas.microsoft.com/office/drawing/2014/main" id="{32F8265D-4E30-4B70-AF34-F3FE1CB6937C}"/>
                </a:ext>
              </a:extLst>
            </p:cNvPr>
            <p:cNvSpPr/>
            <p:nvPr/>
          </p:nvSpPr>
          <p:spPr>
            <a:xfrm>
              <a:off x="5655050" y="2796100"/>
              <a:ext cx="24225" cy="24225"/>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690;p71">
              <a:extLst>
                <a:ext uri="{FF2B5EF4-FFF2-40B4-BE49-F238E27FC236}">
                  <a16:creationId xmlns:a16="http://schemas.microsoft.com/office/drawing/2014/main" id="{6C013D63-3CD0-459B-AD07-840DD83240EC}"/>
                </a:ext>
              </a:extLst>
            </p:cNvPr>
            <p:cNvSpPr/>
            <p:nvPr/>
          </p:nvSpPr>
          <p:spPr>
            <a:xfrm>
              <a:off x="5773600" y="299700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691;p71">
              <a:extLst>
                <a:ext uri="{FF2B5EF4-FFF2-40B4-BE49-F238E27FC236}">
                  <a16:creationId xmlns:a16="http://schemas.microsoft.com/office/drawing/2014/main" id="{91AD27D2-A568-46E6-99EF-15FBD70497D6}"/>
                </a:ext>
              </a:extLst>
            </p:cNvPr>
            <p:cNvSpPr/>
            <p:nvPr/>
          </p:nvSpPr>
          <p:spPr>
            <a:xfrm>
              <a:off x="5814425" y="3027750"/>
              <a:ext cx="28450" cy="2417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692;p71">
              <a:extLst>
                <a:ext uri="{FF2B5EF4-FFF2-40B4-BE49-F238E27FC236}">
                  <a16:creationId xmlns:a16="http://schemas.microsoft.com/office/drawing/2014/main" id="{4420251E-8E3E-4D79-9E50-34D8399BF294}"/>
                </a:ext>
              </a:extLst>
            </p:cNvPr>
            <p:cNvSpPr/>
            <p:nvPr/>
          </p:nvSpPr>
          <p:spPr>
            <a:xfrm>
              <a:off x="6082975" y="275325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693;p71">
              <a:extLst>
                <a:ext uri="{FF2B5EF4-FFF2-40B4-BE49-F238E27FC236}">
                  <a16:creationId xmlns:a16="http://schemas.microsoft.com/office/drawing/2014/main" id="{E3FBAEBC-7E7F-4398-B519-191DDDB2C42C}"/>
                </a:ext>
              </a:extLst>
            </p:cNvPr>
            <p:cNvSpPr/>
            <p:nvPr/>
          </p:nvSpPr>
          <p:spPr>
            <a:xfrm>
              <a:off x="6128025" y="2784000"/>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694;p71">
              <a:extLst>
                <a:ext uri="{FF2B5EF4-FFF2-40B4-BE49-F238E27FC236}">
                  <a16:creationId xmlns:a16="http://schemas.microsoft.com/office/drawing/2014/main" id="{79B0777B-B289-4DA5-A897-735BEA5D2BA1}"/>
                </a:ext>
              </a:extLst>
            </p:cNvPr>
            <p:cNvSpPr/>
            <p:nvPr/>
          </p:nvSpPr>
          <p:spPr>
            <a:xfrm>
              <a:off x="5998300" y="2508600"/>
              <a:ext cx="100125" cy="85800"/>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695;p71">
              <a:extLst>
                <a:ext uri="{FF2B5EF4-FFF2-40B4-BE49-F238E27FC236}">
                  <a16:creationId xmlns:a16="http://schemas.microsoft.com/office/drawing/2014/main" id="{12F4F9FA-4152-4C57-A17F-159B9C8A8F6F}"/>
                </a:ext>
              </a:extLst>
            </p:cNvPr>
            <p:cNvSpPr/>
            <p:nvPr/>
          </p:nvSpPr>
          <p:spPr>
            <a:xfrm>
              <a:off x="6043650" y="2539650"/>
              <a:ext cx="23925" cy="23900"/>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696;p71">
              <a:extLst>
                <a:ext uri="{FF2B5EF4-FFF2-40B4-BE49-F238E27FC236}">
                  <a16:creationId xmlns:a16="http://schemas.microsoft.com/office/drawing/2014/main" id="{5269F6E0-718E-44F1-95F7-30C3B6ECDDFF}"/>
                </a:ext>
              </a:extLst>
            </p:cNvPr>
            <p:cNvSpPr/>
            <p:nvPr/>
          </p:nvSpPr>
          <p:spPr>
            <a:xfrm>
              <a:off x="6210900" y="4116850"/>
              <a:ext cx="99825" cy="85525"/>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697;p71">
              <a:extLst>
                <a:ext uri="{FF2B5EF4-FFF2-40B4-BE49-F238E27FC236}">
                  <a16:creationId xmlns:a16="http://schemas.microsoft.com/office/drawing/2014/main" id="{8E94D1AE-9F14-4A70-9289-1A67EE19874D}"/>
                </a:ext>
              </a:extLst>
            </p:cNvPr>
            <p:cNvSpPr/>
            <p:nvPr/>
          </p:nvSpPr>
          <p:spPr>
            <a:xfrm>
              <a:off x="6255950" y="4147600"/>
              <a:ext cx="24225" cy="24225"/>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698;p71">
              <a:extLst>
                <a:ext uri="{FF2B5EF4-FFF2-40B4-BE49-F238E27FC236}">
                  <a16:creationId xmlns:a16="http://schemas.microsoft.com/office/drawing/2014/main" id="{29350CB9-1B0B-493B-BC27-1267A5C4485F}"/>
                </a:ext>
              </a:extLst>
            </p:cNvPr>
            <p:cNvSpPr/>
            <p:nvPr/>
          </p:nvSpPr>
          <p:spPr>
            <a:xfrm>
              <a:off x="6540225" y="4281675"/>
              <a:ext cx="100125" cy="85500"/>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699;p71">
              <a:extLst>
                <a:ext uri="{FF2B5EF4-FFF2-40B4-BE49-F238E27FC236}">
                  <a16:creationId xmlns:a16="http://schemas.microsoft.com/office/drawing/2014/main" id="{DB0872C6-0B1A-4B10-974C-87D97E890B68}"/>
                </a:ext>
              </a:extLst>
            </p:cNvPr>
            <p:cNvSpPr/>
            <p:nvPr/>
          </p:nvSpPr>
          <p:spPr>
            <a:xfrm>
              <a:off x="6585300" y="431242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00;p71">
              <a:extLst>
                <a:ext uri="{FF2B5EF4-FFF2-40B4-BE49-F238E27FC236}">
                  <a16:creationId xmlns:a16="http://schemas.microsoft.com/office/drawing/2014/main" id="{D6970DA2-A462-426C-975F-83457D154933}"/>
                </a:ext>
              </a:extLst>
            </p:cNvPr>
            <p:cNvSpPr/>
            <p:nvPr/>
          </p:nvSpPr>
          <p:spPr>
            <a:xfrm>
              <a:off x="6201225" y="2037025"/>
              <a:ext cx="85300" cy="8560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01;p71">
              <a:extLst>
                <a:ext uri="{FF2B5EF4-FFF2-40B4-BE49-F238E27FC236}">
                  <a16:creationId xmlns:a16="http://schemas.microsoft.com/office/drawing/2014/main" id="{539A4D7A-773C-4787-BFF6-A1DDB449ECD6}"/>
                </a:ext>
              </a:extLst>
            </p:cNvPr>
            <p:cNvSpPr/>
            <p:nvPr/>
          </p:nvSpPr>
          <p:spPr>
            <a:xfrm>
              <a:off x="6231750" y="2067875"/>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02;p71">
              <a:extLst>
                <a:ext uri="{FF2B5EF4-FFF2-40B4-BE49-F238E27FC236}">
                  <a16:creationId xmlns:a16="http://schemas.microsoft.com/office/drawing/2014/main" id="{A7D51B3E-5643-4FC0-9CE9-EE34ED53DA01}"/>
                </a:ext>
              </a:extLst>
            </p:cNvPr>
            <p:cNvSpPr/>
            <p:nvPr/>
          </p:nvSpPr>
          <p:spPr>
            <a:xfrm>
              <a:off x="6481875" y="2061325"/>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03;p71">
              <a:extLst>
                <a:ext uri="{FF2B5EF4-FFF2-40B4-BE49-F238E27FC236}">
                  <a16:creationId xmlns:a16="http://schemas.microsoft.com/office/drawing/2014/main" id="{2BDE43F4-BA71-4E79-AD6D-0DC4CBF2503D}"/>
                </a:ext>
              </a:extLst>
            </p:cNvPr>
            <p:cNvSpPr/>
            <p:nvPr/>
          </p:nvSpPr>
          <p:spPr>
            <a:xfrm>
              <a:off x="6526925" y="2092075"/>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04;p71">
              <a:extLst>
                <a:ext uri="{FF2B5EF4-FFF2-40B4-BE49-F238E27FC236}">
                  <a16:creationId xmlns:a16="http://schemas.microsoft.com/office/drawing/2014/main" id="{65CF2D53-4584-426D-87F8-B460AA72FE3B}"/>
                </a:ext>
              </a:extLst>
            </p:cNvPr>
            <p:cNvSpPr/>
            <p:nvPr/>
          </p:nvSpPr>
          <p:spPr>
            <a:xfrm>
              <a:off x="6385100" y="20250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05;p71">
              <a:extLst>
                <a:ext uri="{FF2B5EF4-FFF2-40B4-BE49-F238E27FC236}">
                  <a16:creationId xmlns:a16="http://schemas.microsoft.com/office/drawing/2014/main" id="{C913B419-8F83-4B4C-B847-03BCC510E300}"/>
                </a:ext>
              </a:extLst>
            </p:cNvPr>
            <p:cNvSpPr/>
            <p:nvPr/>
          </p:nvSpPr>
          <p:spPr>
            <a:xfrm>
              <a:off x="6425925" y="2055775"/>
              <a:ext cx="28450" cy="24100"/>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06;p71">
              <a:extLst>
                <a:ext uri="{FF2B5EF4-FFF2-40B4-BE49-F238E27FC236}">
                  <a16:creationId xmlns:a16="http://schemas.microsoft.com/office/drawing/2014/main" id="{0C95C599-8C49-48F5-874E-D3A07852A603}"/>
                </a:ext>
              </a:extLst>
            </p:cNvPr>
            <p:cNvSpPr/>
            <p:nvPr/>
          </p:nvSpPr>
          <p:spPr>
            <a:xfrm>
              <a:off x="6629150" y="1530150"/>
              <a:ext cx="100125" cy="85625"/>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07;p71">
              <a:extLst>
                <a:ext uri="{FF2B5EF4-FFF2-40B4-BE49-F238E27FC236}">
                  <a16:creationId xmlns:a16="http://schemas.microsoft.com/office/drawing/2014/main" id="{D9AAF05E-1E03-48E4-B5B5-9784747C4910}"/>
                </a:ext>
              </a:extLst>
            </p:cNvPr>
            <p:cNvSpPr/>
            <p:nvPr/>
          </p:nvSpPr>
          <p:spPr>
            <a:xfrm>
              <a:off x="6670275" y="1561000"/>
              <a:ext cx="28450" cy="24125"/>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08;p71">
              <a:extLst>
                <a:ext uri="{FF2B5EF4-FFF2-40B4-BE49-F238E27FC236}">
                  <a16:creationId xmlns:a16="http://schemas.microsoft.com/office/drawing/2014/main" id="{B3FF3DEA-62F6-40E5-86C7-1A387EF48C30}"/>
                </a:ext>
              </a:extLst>
            </p:cNvPr>
            <p:cNvSpPr/>
            <p:nvPr/>
          </p:nvSpPr>
          <p:spPr>
            <a:xfrm>
              <a:off x="4161400" y="2124225"/>
              <a:ext cx="100125" cy="85500"/>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09;p71">
              <a:extLst>
                <a:ext uri="{FF2B5EF4-FFF2-40B4-BE49-F238E27FC236}">
                  <a16:creationId xmlns:a16="http://schemas.microsoft.com/office/drawing/2014/main" id="{025F4C85-B704-4CA1-AB79-EA6CE56B12E0}"/>
                </a:ext>
              </a:extLst>
            </p:cNvPr>
            <p:cNvSpPr/>
            <p:nvPr/>
          </p:nvSpPr>
          <p:spPr>
            <a:xfrm>
              <a:off x="4202525" y="2154975"/>
              <a:ext cx="28450" cy="2417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10;p71">
              <a:extLst>
                <a:ext uri="{FF2B5EF4-FFF2-40B4-BE49-F238E27FC236}">
                  <a16:creationId xmlns:a16="http://schemas.microsoft.com/office/drawing/2014/main" id="{B9087359-088C-4695-9535-8700D3469CB1}"/>
                </a:ext>
              </a:extLst>
            </p:cNvPr>
            <p:cNvSpPr/>
            <p:nvPr/>
          </p:nvSpPr>
          <p:spPr>
            <a:xfrm>
              <a:off x="4364625" y="2374625"/>
              <a:ext cx="99825" cy="85500"/>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11;p71">
              <a:extLst>
                <a:ext uri="{FF2B5EF4-FFF2-40B4-BE49-F238E27FC236}">
                  <a16:creationId xmlns:a16="http://schemas.microsoft.com/office/drawing/2014/main" id="{A5237F09-EE8C-4536-B647-8B8CACB5F210}"/>
                </a:ext>
              </a:extLst>
            </p:cNvPr>
            <p:cNvSpPr/>
            <p:nvPr/>
          </p:nvSpPr>
          <p:spPr>
            <a:xfrm>
              <a:off x="4405450" y="2405375"/>
              <a:ext cx="28450" cy="2417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12;p71">
              <a:extLst>
                <a:ext uri="{FF2B5EF4-FFF2-40B4-BE49-F238E27FC236}">
                  <a16:creationId xmlns:a16="http://schemas.microsoft.com/office/drawing/2014/main" id="{3DE8336F-0D9E-4B13-8D17-0CA56E059B94}"/>
                </a:ext>
              </a:extLst>
            </p:cNvPr>
            <p:cNvSpPr/>
            <p:nvPr/>
          </p:nvSpPr>
          <p:spPr>
            <a:xfrm>
              <a:off x="4314425" y="2463225"/>
              <a:ext cx="100125" cy="85825"/>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13;p71">
              <a:extLst>
                <a:ext uri="{FF2B5EF4-FFF2-40B4-BE49-F238E27FC236}">
                  <a16:creationId xmlns:a16="http://schemas.microsoft.com/office/drawing/2014/main" id="{2051A675-5295-4607-BEF7-45F0619F8DAA}"/>
                </a:ext>
              </a:extLst>
            </p:cNvPr>
            <p:cNvSpPr/>
            <p:nvPr/>
          </p:nvSpPr>
          <p:spPr>
            <a:xfrm>
              <a:off x="4355550" y="2493975"/>
              <a:ext cx="28450" cy="24325"/>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14;p71">
              <a:extLst>
                <a:ext uri="{FF2B5EF4-FFF2-40B4-BE49-F238E27FC236}">
                  <a16:creationId xmlns:a16="http://schemas.microsoft.com/office/drawing/2014/main" id="{8AD03E4B-76D1-455B-8218-161E1EB52B67}"/>
                </a:ext>
              </a:extLst>
            </p:cNvPr>
            <p:cNvSpPr/>
            <p:nvPr/>
          </p:nvSpPr>
          <p:spPr>
            <a:xfrm>
              <a:off x="4189525" y="2537525"/>
              <a:ext cx="51725" cy="51450"/>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15;p71">
              <a:extLst>
                <a:ext uri="{FF2B5EF4-FFF2-40B4-BE49-F238E27FC236}">
                  <a16:creationId xmlns:a16="http://schemas.microsoft.com/office/drawing/2014/main" id="{6CA31414-ACBD-4E77-A23F-5AB49E4D1730}"/>
                </a:ext>
              </a:extLst>
            </p:cNvPr>
            <p:cNvSpPr/>
            <p:nvPr/>
          </p:nvSpPr>
          <p:spPr>
            <a:xfrm>
              <a:off x="4207975" y="2555975"/>
              <a:ext cx="14850" cy="14550"/>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16;p71">
              <a:extLst>
                <a:ext uri="{FF2B5EF4-FFF2-40B4-BE49-F238E27FC236}">
                  <a16:creationId xmlns:a16="http://schemas.microsoft.com/office/drawing/2014/main" id="{9BEDE63A-83E3-408F-BB87-166FD1834750}"/>
                </a:ext>
              </a:extLst>
            </p:cNvPr>
            <p:cNvSpPr/>
            <p:nvPr/>
          </p:nvSpPr>
          <p:spPr>
            <a:xfrm>
              <a:off x="3822075" y="2410925"/>
              <a:ext cx="100125" cy="85500"/>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17;p71">
              <a:extLst>
                <a:ext uri="{FF2B5EF4-FFF2-40B4-BE49-F238E27FC236}">
                  <a16:creationId xmlns:a16="http://schemas.microsoft.com/office/drawing/2014/main" id="{0EB4D465-1169-4FC7-9282-1DE2C819035E}"/>
                </a:ext>
              </a:extLst>
            </p:cNvPr>
            <p:cNvSpPr/>
            <p:nvPr/>
          </p:nvSpPr>
          <p:spPr>
            <a:xfrm>
              <a:off x="3863225" y="2441650"/>
              <a:ext cx="28150" cy="24125"/>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18;p71">
              <a:extLst>
                <a:ext uri="{FF2B5EF4-FFF2-40B4-BE49-F238E27FC236}">
                  <a16:creationId xmlns:a16="http://schemas.microsoft.com/office/drawing/2014/main" id="{F339E8E2-9212-4E52-9C53-CF04B74F4A12}"/>
                </a:ext>
              </a:extLst>
            </p:cNvPr>
            <p:cNvSpPr/>
            <p:nvPr/>
          </p:nvSpPr>
          <p:spPr>
            <a:xfrm>
              <a:off x="3581350" y="2509500"/>
              <a:ext cx="99825" cy="85525"/>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19;p71">
              <a:extLst>
                <a:ext uri="{FF2B5EF4-FFF2-40B4-BE49-F238E27FC236}">
                  <a16:creationId xmlns:a16="http://schemas.microsoft.com/office/drawing/2014/main" id="{261852D7-21EF-41A8-8BEA-B91CB743FDF9}"/>
                </a:ext>
              </a:extLst>
            </p:cNvPr>
            <p:cNvSpPr/>
            <p:nvPr/>
          </p:nvSpPr>
          <p:spPr>
            <a:xfrm>
              <a:off x="3626425" y="2540250"/>
              <a:ext cx="24200" cy="24225"/>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20;p71">
              <a:extLst>
                <a:ext uri="{FF2B5EF4-FFF2-40B4-BE49-F238E27FC236}">
                  <a16:creationId xmlns:a16="http://schemas.microsoft.com/office/drawing/2014/main" id="{BA4727AE-EBE2-4432-8BB8-68D750AA77B1}"/>
                </a:ext>
              </a:extLst>
            </p:cNvPr>
            <p:cNvSpPr/>
            <p:nvPr/>
          </p:nvSpPr>
          <p:spPr>
            <a:xfrm>
              <a:off x="3445875" y="2365850"/>
              <a:ext cx="100125" cy="85825"/>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21;p71">
              <a:extLst>
                <a:ext uri="{FF2B5EF4-FFF2-40B4-BE49-F238E27FC236}">
                  <a16:creationId xmlns:a16="http://schemas.microsoft.com/office/drawing/2014/main" id="{A470322B-9433-4CB8-9F8C-18917D899776}"/>
                </a:ext>
              </a:extLst>
            </p:cNvPr>
            <p:cNvSpPr/>
            <p:nvPr/>
          </p:nvSpPr>
          <p:spPr>
            <a:xfrm>
              <a:off x="3490925" y="23966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22;p71">
              <a:extLst>
                <a:ext uri="{FF2B5EF4-FFF2-40B4-BE49-F238E27FC236}">
                  <a16:creationId xmlns:a16="http://schemas.microsoft.com/office/drawing/2014/main" id="{8D78B79B-B95B-43B6-BAD4-CA19C3DFA306}"/>
                </a:ext>
              </a:extLst>
            </p:cNvPr>
            <p:cNvSpPr/>
            <p:nvPr/>
          </p:nvSpPr>
          <p:spPr>
            <a:xfrm>
              <a:off x="3572600" y="2365850"/>
              <a:ext cx="100125" cy="85825"/>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723;p71">
              <a:extLst>
                <a:ext uri="{FF2B5EF4-FFF2-40B4-BE49-F238E27FC236}">
                  <a16:creationId xmlns:a16="http://schemas.microsoft.com/office/drawing/2014/main" id="{3E8FB1CE-73A3-4EB4-A590-4207D073B927}"/>
                </a:ext>
              </a:extLst>
            </p:cNvPr>
            <p:cNvSpPr/>
            <p:nvPr/>
          </p:nvSpPr>
          <p:spPr>
            <a:xfrm>
              <a:off x="3613725" y="2396600"/>
              <a:ext cx="28150" cy="24400"/>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724;p71">
              <a:extLst>
                <a:ext uri="{FF2B5EF4-FFF2-40B4-BE49-F238E27FC236}">
                  <a16:creationId xmlns:a16="http://schemas.microsoft.com/office/drawing/2014/main" id="{A9E4E276-BEBD-452B-9F84-5D4D20883F80}"/>
                </a:ext>
              </a:extLst>
            </p:cNvPr>
            <p:cNvSpPr/>
            <p:nvPr/>
          </p:nvSpPr>
          <p:spPr>
            <a:xfrm>
              <a:off x="3433775" y="2563325"/>
              <a:ext cx="100125" cy="85525"/>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725;p71">
              <a:extLst>
                <a:ext uri="{FF2B5EF4-FFF2-40B4-BE49-F238E27FC236}">
                  <a16:creationId xmlns:a16="http://schemas.microsoft.com/office/drawing/2014/main" id="{88A5BDD7-A556-4F38-A6B0-CDA0E09ECCDE}"/>
                </a:ext>
              </a:extLst>
            </p:cNvPr>
            <p:cNvSpPr/>
            <p:nvPr/>
          </p:nvSpPr>
          <p:spPr>
            <a:xfrm>
              <a:off x="3478850" y="2594075"/>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726;p71">
              <a:extLst>
                <a:ext uri="{FF2B5EF4-FFF2-40B4-BE49-F238E27FC236}">
                  <a16:creationId xmlns:a16="http://schemas.microsoft.com/office/drawing/2014/main" id="{EECE32FE-4D53-46D7-96B8-D4656083C5F7}"/>
                </a:ext>
              </a:extLst>
            </p:cNvPr>
            <p:cNvSpPr/>
            <p:nvPr/>
          </p:nvSpPr>
          <p:spPr>
            <a:xfrm>
              <a:off x="4004450" y="2497600"/>
              <a:ext cx="85600" cy="85325"/>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727;p71">
              <a:extLst>
                <a:ext uri="{FF2B5EF4-FFF2-40B4-BE49-F238E27FC236}">
                  <a16:creationId xmlns:a16="http://schemas.microsoft.com/office/drawing/2014/main" id="{CE6431A5-9232-4988-812F-E759974B1FEA}"/>
                </a:ext>
              </a:extLst>
            </p:cNvPr>
            <p:cNvSpPr/>
            <p:nvPr/>
          </p:nvSpPr>
          <p:spPr>
            <a:xfrm>
              <a:off x="4031350" y="2528150"/>
              <a:ext cx="28150" cy="24125"/>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728;p71">
              <a:extLst>
                <a:ext uri="{FF2B5EF4-FFF2-40B4-BE49-F238E27FC236}">
                  <a16:creationId xmlns:a16="http://schemas.microsoft.com/office/drawing/2014/main" id="{E86136F5-6C38-427E-A6CB-82A05D88271F}"/>
                </a:ext>
              </a:extLst>
            </p:cNvPr>
            <p:cNvSpPr/>
            <p:nvPr/>
          </p:nvSpPr>
          <p:spPr>
            <a:xfrm>
              <a:off x="4083975" y="2442675"/>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729;p71">
              <a:extLst>
                <a:ext uri="{FF2B5EF4-FFF2-40B4-BE49-F238E27FC236}">
                  <a16:creationId xmlns:a16="http://schemas.microsoft.com/office/drawing/2014/main" id="{2CF8FDF0-95C9-4FB9-BDC7-BC7B23175AFA}"/>
                </a:ext>
              </a:extLst>
            </p:cNvPr>
            <p:cNvSpPr/>
            <p:nvPr/>
          </p:nvSpPr>
          <p:spPr>
            <a:xfrm>
              <a:off x="4129050" y="2473425"/>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730;p71">
              <a:extLst>
                <a:ext uri="{FF2B5EF4-FFF2-40B4-BE49-F238E27FC236}">
                  <a16:creationId xmlns:a16="http://schemas.microsoft.com/office/drawing/2014/main" id="{30A73538-5C35-4B3B-8028-D251114E1E5B}"/>
                </a:ext>
              </a:extLst>
            </p:cNvPr>
            <p:cNvSpPr/>
            <p:nvPr/>
          </p:nvSpPr>
          <p:spPr>
            <a:xfrm>
              <a:off x="4150200" y="1716875"/>
              <a:ext cx="99825" cy="85500"/>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731;p71">
              <a:extLst>
                <a:ext uri="{FF2B5EF4-FFF2-40B4-BE49-F238E27FC236}">
                  <a16:creationId xmlns:a16="http://schemas.microsoft.com/office/drawing/2014/main" id="{E7E1A8E7-C747-4D2B-9D62-FBA11236D174}"/>
                </a:ext>
              </a:extLst>
            </p:cNvPr>
            <p:cNvSpPr/>
            <p:nvPr/>
          </p:nvSpPr>
          <p:spPr>
            <a:xfrm>
              <a:off x="4195275" y="1747600"/>
              <a:ext cx="23900" cy="24225"/>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732;p71">
              <a:extLst>
                <a:ext uri="{FF2B5EF4-FFF2-40B4-BE49-F238E27FC236}">
                  <a16:creationId xmlns:a16="http://schemas.microsoft.com/office/drawing/2014/main" id="{AFE82E1B-EA13-4BB0-8D95-7AF6B9B031AA}"/>
                </a:ext>
              </a:extLst>
            </p:cNvPr>
            <p:cNvSpPr/>
            <p:nvPr/>
          </p:nvSpPr>
          <p:spPr>
            <a:xfrm>
              <a:off x="3795175" y="1659100"/>
              <a:ext cx="100125" cy="85825"/>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33;p71">
              <a:extLst>
                <a:ext uri="{FF2B5EF4-FFF2-40B4-BE49-F238E27FC236}">
                  <a16:creationId xmlns:a16="http://schemas.microsoft.com/office/drawing/2014/main" id="{11B37697-49A5-4C30-8754-01D365EAFC7C}"/>
                </a:ext>
              </a:extLst>
            </p:cNvPr>
            <p:cNvSpPr/>
            <p:nvPr/>
          </p:nvSpPr>
          <p:spPr>
            <a:xfrm>
              <a:off x="3840525" y="1690150"/>
              <a:ext cx="23925" cy="23925"/>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34;p71">
              <a:extLst>
                <a:ext uri="{FF2B5EF4-FFF2-40B4-BE49-F238E27FC236}">
                  <a16:creationId xmlns:a16="http://schemas.microsoft.com/office/drawing/2014/main" id="{1CB26B0F-F139-481E-9B4D-9E1081C49CFC}"/>
                </a:ext>
              </a:extLst>
            </p:cNvPr>
            <p:cNvSpPr/>
            <p:nvPr/>
          </p:nvSpPr>
          <p:spPr>
            <a:xfrm>
              <a:off x="4047700" y="1961725"/>
              <a:ext cx="85600" cy="8560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35;p71">
              <a:extLst>
                <a:ext uri="{FF2B5EF4-FFF2-40B4-BE49-F238E27FC236}">
                  <a16:creationId xmlns:a16="http://schemas.microsoft.com/office/drawing/2014/main" id="{FC1338B9-9869-4379-9579-193A136476DC}"/>
                </a:ext>
              </a:extLst>
            </p:cNvPr>
            <p:cNvSpPr/>
            <p:nvPr/>
          </p:nvSpPr>
          <p:spPr>
            <a:xfrm>
              <a:off x="4074600" y="1992275"/>
              <a:ext cx="28150" cy="2417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36;p71">
              <a:extLst>
                <a:ext uri="{FF2B5EF4-FFF2-40B4-BE49-F238E27FC236}">
                  <a16:creationId xmlns:a16="http://schemas.microsoft.com/office/drawing/2014/main" id="{71973D9B-1FE7-4DB9-923B-D2B629B1B918}"/>
                </a:ext>
              </a:extLst>
            </p:cNvPr>
            <p:cNvSpPr/>
            <p:nvPr/>
          </p:nvSpPr>
          <p:spPr>
            <a:xfrm>
              <a:off x="3560800" y="2016700"/>
              <a:ext cx="99825" cy="85675"/>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37;p71">
              <a:extLst>
                <a:ext uri="{FF2B5EF4-FFF2-40B4-BE49-F238E27FC236}">
                  <a16:creationId xmlns:a16="http://schemas.microsoft.com/office/drawing/2014/main" id="{D9DDD18A-2D2A-4891-B9CA-2C29AB26B786}"/>
                </a:ext>
              </a:extLst>
            </p:cNvPr>
            <p:cNvSpPr/>
            <p:nvPr/>
          </p:nvSpPr>
          <p:spPr>
            <a:xfrm>
              <a:off x="3605850" y="2047300"/>
              <a:ext cx="23925" cy="24225"/>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38;p71">
              <a:extLst>
                <a:ext uri="{FF2B5EF4-FFF2-40B4-BE49-F238E27FC236}">
                  <a16:creationId xmlns:a16="http://schemas.microsoft.com/office/drawing/2014/main" id="{1C3573C4-8254-4EE2-9557-77D3F640EC74}"/>
                </a:ext>
              </a:extLst>
            </p:cNvPr>
            <p:cNvSpPr/>
            <p:nvPr/>
          </p:nvSpPr>
          <p:spPr>
            <a:xfrm>
              <a:off x="3694475" y="2386725"/>
              <a:ext cx="100125" cy="85500"/>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39;p71">
              <a:extLst>
                <a:ext uri="{FF2B5EF4-FFF2-40B4-BE49-F238E27FC236}">
                  <a16:creationId xmlns:a16="http://schemas.microsoft.com/office/drawing/2014/main" id="{E266F19A-0CCD-4F6C-9716-88D9E1D5343B}"/>
                </a:ext>
              </a:extLst>
            </p:cNvPr>
            <p:cNvSpPr/>
            <p:nvPr/>
          </p:nvSpPr>
          <p:spPr>
            <a:xfrm>
              <a:off x="3735600" y="2417475"/>
              <a:ext cx="28450" cy="24100"/>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40;p71">
              <a:extLst>
                <a:ext uri="{FF2B5EF4-FFF2-40B4-BE49-F238E27FC236}">
                  <a16:creationId xmlns:a16="http://schemas.microsoft.com/office/drawing/2014/main" id="{7E4EEC70-A43E-4462-A9D7-29313DE4DB1B}"/>
                </a:ext>
              </a:extLst>
            </p:cNvPr>
            <p:cNvSpPr/>
            <p:nvPr/>
          </p:nvSpPr>
          <p:spPr>
            <a:xfrm>
              <a:off x="3795175" y="2028650"/>
              <a:ext cx="100125" cy="85825"/>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41;p71">
              <a:extLst>
                <a:ext uri="{FF2B5EF4-FFF2-40B4-BE49-F238E27FC236}">
                  <a16:creationId xmlns:a16="http://schemas.microsoft.com/office/drawing/2014/main" id="{755E8E6E-80E4-4CFE-8560-1CDECE9EEF31}"/>
                </a:ext>
              </a:extLst>
            </p:cNvPr>
            <p:cNvSpPr/>
            <p:nvPr/>
          </p:nvSpPr>
          <p:spPr>
            <a:xfrm>
              <a:off x="3836300"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42;p71">
              <a:extLst>
                <a:ext uri="{FF2B5EF4-FFF2-40B4-BE49-F238E27FC236}">
                  <a16:creationId xmlns:a16="http://schemas.microsoft.com/office/drawing/2014/main" id="{6294A26F-B787-4ADF-AED9-89F13BCB22D8}"/>
                </a:ext>
              </a:extLst>
            </p:cNvPr>
            <p:cNvSpPr/>
            <p:nvPr/>
          </p:nvSpPr>
          <p:spPr>
            <a:xfrm>
              <a:off x="3795175" y="1911325"/>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43;p71">
              <a:extLst>
                <a:ext uri="{FF2B5EF4-FFF2-40B4-BE49-F238E27FC236}">
                  <a16:creationId xmlns:a16="http://schemas.microsoft.com/office/drawing/2014/main" id="{04B386EB-FEF2-4B0B-959D-98BB3B9401B9}"/>
                </a:ext>
              </a:extLst>
            </p:cNvPr>
            <p:cNvSpPr/>
            <p:nvPr/>
          </p:nvSpPr>
          <p:spPr>
            <a:xfrm>
              <a:off x="3836300" y="1942075"/>
              <a:ext cx="28150" cy="24100"/>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44;p71">
              <a:extLst>
                <a:ext uri="{FF2B5EF4-FFF2-40B4-BE49-F238E27FC236}">
                  <a16:creationId xmlns:a16="http://schemas.microsoft.com/office/drawing/2014/main" id="{006DF6D6-7D24-4B52-97C2-832897B99A62}"/>
                </a:ext>
              </a:extLst>
            </p:cNvPr>
            <p:cNvSpPr/>
            <p:nvPr/>
          </p:nvSpPr>
          <p:spPr>
            <a:xfrm>
              <a:off x="3952725" y="1807600"/>
              <a:ext cx="100125" cy="85500"/>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45;p71">
              <a:extLst>
                <a:ext uri="{FF2B5EF4-FFF2-40B4-BE49-F238E27FC236}">
                  <a16:creationId xmlns:a16="http://schemas.microsoft.com/office/drawing/2014/main" id="{4D37084E-382A-4C5C-91C8-71FC567BDA41}"/>
                </a:ext>
              </a:extLst>
            </p:cNvPr>
            <p:cNvSpPr/>
            <p:nvPr/>
          </p:nvSpPr>
          <p:spPr>
            <a:xfrm>
              <a:off x="3997800" y="1838325"/>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46;p71">
              <a:extLst>
                <a:ext uri="{FF2B5EF4-FFF2-40B4-BE49-F238E27FC236}">
                  <a16:creationId xmlns:a16="http://schemas.microsoft.com/office/drawing/2014/main" id="{2847464F-01FF-43AF-AEAD-3C0787A6D212}"/>
                </a:ext>
              </a:extLst>
            </p:cNvPr>
            <p:cNvSpPr/>
            <p:nvPr/>
          </p:nvSpPr>
          <p:spPr>
            <a:xfrm>
              <a:off x="3931550" y="2028850"/>
              <a:ext cx="85625" cy="85625"/>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47;p71">
              <a:extLst>
                <a:ext uri="{FF2B5EF4-FFF2-40B4-BE49-F238E27FC236}">
                  <a16:creationId xmlns:a16="http://schemas.microsoft.com/office/drawing/2014/main" id="{53B2C64C-8D5D-4C33-8925-DFEDA03E6F24}"/>
                </a:ext>
              </a:extLst>
            </p:cNvPr>
            <p:cNvSpPr/>
            <p:nvPr/>
          </p:nvSpPr>
          <p:spPr>
            <a:xfrm>
              <a:off x="3958175"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48;p71">
              <a:extLst>
                <a:ext uri="{FF2B5EF4-FFF2-40B4-BE49-F238E27FC236}">
                  <a16:creationId xmlns:a16="http://schemas.microsoft.com/office/drawing/2014/main" id="{0BA228D5-B872-440F-9DFB-E8D5E0B524E6}"/>
                </a:ext>
              </a:extLst>
            </p:cNvPr>
            <p:cNvSpPr/>
            <p:nvPr/>
          </p:nvSpPr>
          <p:spPr>
            <a:xfrm>
              <a:off x="4021375" y="1626450"/>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49;p71">
              <a:extLst>
                <a:ext uri="{FF2B5EF4-FFF2-40B4-BE49-F238E27FC236}">
                  <a16:creationId xmlns:a16="http://schemas.microsoft.com/office/drawing/2014/main" id="{B05C3BFF-CEC5-47A4-BBEB-9AFBD5C276FB}"/>
                </a:ext>
              </a:extLst>
            </p:cNvPr>
            <p:cNvSpPr/>
            <p:nvPr/>
          </p:nvSpPr>
          <p:spPr>
            <a:xfrm>
              <a:off x="4066450" y="1657200"/>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50;p71">
              <a:extLst>
                <a:ext uri="{FF2B5EF4-FFF2-40B4-BE49-F238E27FC236}">
                  <a16:creationId xmlns:a16="http://schemas.microsoft.com/office/drawing/2014/main" id="{B4A5E63B-58FA-46A5-B4C8-6FE3E553F1DA}"/>
                </a:ext>
              </a:extLst>
            </p:cNvPr>
            <p:cNvSpPr/>
            <p:nvPr/>
          </p:nvSpPr>
          <p:spPr>
            <a:xfrm>
              <a:off x="4127225" y="3552550"/>
              <a:ext cx="118875" cy="101825"/>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51;p71">
              <a:extLst>
                <a:ext uri="{FF2B5EF4-FFF2-40B4-BE49-F238E27FC236}">
                  <a16:creationId xmlns:a16="http://schemas.microsoft.com/office/drawing/2014/main" id="{E9792818-9A94-4A2B-9D94-573B41DD6CEE}"/>
                </a:ext>
              </a:extLst>
            </p:cNvPr>
            <p:cNvSpPr/>
            <p:nvPr/>
          </p:nvSpPr>
          <p:spPr>
            <a:xfrm>
              <a:off x="4168050" y="3583300"/>
              <a:ext cx="47200" cy="40425"/>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52;p71">
              <a:extLst>
                <a:ext uri="{FF2B5EF4-FFF2-40B4-BE49-F238E27FC236}">
                  <a16:creationId xmlns:a16="http://schemas.microsoft.com/office/drawing/2014/main" id="{0E192217-BE2B-4D46-AF2D-395FA606B7E2}"/>
                </a:ext>
              </a:extLst>
            </p:cNvPr>
            <p:cNvSpPr/>
            <p:nvPr/>
          </p:nvSpPr>
          <p:spPr>
            <a:xfrm>
              <a:off x="4126025" y="4060600"/>
              <a:ext cx="99825" cy="85525"/>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53;p71">
              <a:extLst>
                <a:ext uri="{FF2B5EF4-FFF2-40B4-BE49-F238E27FC236}">
                  <a16:creationId xmlns:a16="http://schemas.microsoft.com/office/drawing/2014/main" id="{A0F22BD5-C14E-4AC9-A0A9-B466C2651B4B}"/>
                </a:ext>
              </a:extLst>
            </p:cNvPr>
            <p:cNvSpPr/>
            <p:nvPr/>
          </p:nvSpPr>
          <p:spPr>
            <a:xfrm>
              <a:off x="4166850" y="4091050"/>
              <a:ext cx="28450" cy="24425"/>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54;p71">
              <a:extLst>
                <a:ext uri="{FF2B5EF4-FFF2-40B4-BE49-F238E27FC236}">
                  <a16:creationId xmlns:a16="http://schemas.microsoft.com/office/drawing/2014/main" id="{B0C269BD-4556-48B1-9A12-2C94C91F4C6D}"/>
                </a:ext>
              </a:extLst>
            </p:cNvPr>
            <p:cNvSpPr/>
            <p:nvPr/>
          </p:nvSpPr>
          <p:spPr>
            <a:xfrm>
              <a:off x="4173500" y="3140650"/>
              <a:ext cx="100125" cy="85500"/>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55;p71">
              <a:extLst>
                <a:ext uri="{FF2B5EF4-FFF2-40B4-BE49-F238E27FC236}">
                  <a16:creationId xmlns:a16="http://schemas.microsoft.com/office/drawing/2014/main" id="{97DBDEF0-6689-446F-BE7C-BCB58FA92120}"/>
                </a:ext>
              </a:extLst>
            </p:cNvPr>
            <p:cNvSpPr/>
            <p:nvPr/>
          </p:nvSpPr>
          <p:spPr>
            <a:xfrm>
              <a:off x="4214625" y="3171400"/>
              <a:ext cx="28450" cy="24100"/>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56;p71">
              <a:extLst>
                <a:ext uri="{FF2B5EF4-FFF2-40B4-BE49-F238E27FC236}">
                  <a16:creationId xmlns:a16="http://schemas.microsoft.com/office/drawing/2014/main" id="{1831F5CF-3E96-43C2-B0FC-D131B0169946}"/>
                </a:ext>
              </a:extLst>
            </p:cNvPr>
            <p:cNvSpPr/>
            <p:nvPr/>
          </p:nvSpPr>
          <p:spPr>
            <a:xfrm>
              <a:off x="3610700" y="3121125"/>
              <a:ext cx="117050" cy="100200"/>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57;p71">
              <a:extLst>
                <a:ext uri="{FF2B5EF4-FFF2-40B4-BE49-F238E27FC236}">
                  <a16:creationId xmlns:a16="http://schemas.microsoft.com/office/drawing/2014/main" id="{CE1B84E1-9019-4240-8E60-09DE995F7D12}"/>
                </a:ext>
              </a:extLst>
            </p:cNvPr>
            <p:cNvSpPr/>
            <p:nvPr/>
          </p:nvSpPr>
          <p:spPr>
            <a:xfrm>
              <a:off x="3658175" y="3152050"/>
              <a:ext cx="38725" cy="38725"/>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58;p71">
              <a:extLst>
                <a:ext uri="{FF2B5EF4-FFF2-40B4-BE49-F238E27FC236}">
                  <a16:creationId xmlns:a16="http://schemas.microsoft.com/office/drawing/2014/main" id="{3E2C5406-6100-40E9-8675-9771DEAC593F}"/>
                </a:ext>
              </a:extLst>
            </p:cNvPr>
            <p:cNvSpPr/>
            <p:nvPr/>
          </p:nvSpPr>
          <p:spPr>
            <a:xfrm>
              <a:off x="2178425" y="3469700"/>
              <a:ext cx="116175" cy="99700"/>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59;p71">
              <a:extLst>
                <a:ext uri="{FF2B5EF4-FFF2-40B4-BE49-F238E27FC236}">
                  <a16:creationId xmlns:a16="http://schemas.microsoft.com/office/drawing/2014/main" id="{8BF11F0E-E5DB-4D65-A08D-B6BF597C9940}"/>
                </a:ext>
              </a:extLst>
            </p:cNvPr>
            <p:cNvSpPr/>
            <p:nvPr/>
          </p:nvSpPr>
          <p:spPr>
            <a:xfrm>
              <a:off x="2225925" y="3500425"/>
              <a:ext cx="38125" cy="38125"/>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60;p71">
              <a:extLst>
                <a:ext uri="{FF2B5EF4-FFF2-40B4-BE49-F238E27FC236}">
                  <a16:creationId xmlns:a16="http://schemas.microsoft.com/office/drawing/2014/main" id="{A5F45A12-484F-449A-85DC-7B560301624A}"/>
                </a:ext>
              </a:extLst>
            </p:cNvPr>
            <p:cNvSpPr/>
            <p:nvPr/>
          </p:nvSpPr>
          <p:spPr>
            <a:xfrm>
              <a:off x="1469875" y="2529475"/>
              <a:ext cx="100125" cy="85800"/>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61;p71">
              <a:extLst>
                <a:ext uri="{FF2B5EF4-FFF2-40B4-BE49-F238E27FC236}">
                  <a16:creationId xmlns:a16="http://schemas.microsoft.com/office/drawing/2014/main" id="{C841A0A9-B773-4C77-A8BB-C018F1F152AF}"/>
                </a:ext>
              </a:extLst>
            </p:cNvPr>
            <p:cNvSpPr/>
            <p:nvPr/>
          </p:nvSpPr>
          <p:spPr>
            <a:xfrm>
              <a:off x="1511000" y="2560200"/>
              <a:ext cx="28150" cy="2417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62;p71">
              <a:extLst>
                <a:ext uri="{FF2B5EF4-FFF2-40B4-BE49-F238E27FC236}">
                  <a16:creationId xmlns:a16="http://schemas.microsoft.com/office/drawing/2014/main" id="{7566FD75-418B-4F46-989A-60E1FC41B8E3}"/>
                </a:ext>
              </a:extLst>
            </p:cNvPr>
            <p:cNvSpPr/>
            <p:nvPr/>
          </p:nvSpPr>
          <p:spPr>
            <a:xfrm>
              <a:off x="1786500" y="2996100"/>
              <a:ext cx="99825" cy="85500"/>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63;p71">
              <a:extLst>
                <a:ext uri="{FF2B5EF4-FFF2-40B4-BE49-F238E27FC236}">
                  <a16:creationId xmlns:a16="http://schemas.microsoft.com/office/drawing/2014/main" id="{A528CB2A-801B-465A-AE33-92E5F2177455}"/>
                </a:ext>
              </a:extLst>
            </p:cNvPr>
            <p:cNvSpPr/>
            <p:nvPr/>
          </p:nvSpPr>
          <p:spPr>
            <a:xfrm>
              <a:off x="1831250" y="30268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64;p71">
              <a:extLst>
                <a:ext uri="{FF2B5EF4-FFF2-40B4-BE49-F238E27FC236}">
                  <a16:creationId xmlns:a16="http://schemas.microsoft.com/office/drawing/2014/main" id="{BD1982D3-12B7-4629-834B-3F26E849031F}"/>
                </a:ext>
              </a:extLst>
            </p:cNvPr>
            <p:cNvSpPr/>
            <p:nvPr/>
          </p:nvSpPr>
          <p:spPr>
            <a:xfrm>
              <a:off x="1886600" y="3253450"/>
              <a:ext cx="99825" cy="85525"/>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65;p71">
              <a:extLst>
                <a:ext uri="{FF2B5EF4-FFF2-40B4-BE49-F238E27FC236}">
                  <a16:creationId xmlns:a16="http://schemas.microsoft.com/office/drawing/2014/main" id="{05AA3502-14BD-4017-99AA-F57C661435F3}"/>
                </a:ext>
              </a:extLst>
            </p:cNvPr>
            <p:cNvSpPr/>
            <p:nvPr/>
          </p:nvSpPr>
          <p:spPr>
            <a:xfrm>
              <a:off x="1931650" y="32842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66;p71">
              <a:extLst>
                <a:ext uri="{FF2B5EF4-FFF2-40B4-BE49-F238E27FC236}">
                  <a16:creationId xmlns:a16="http://schemas.microsoft.com/office/drawing/2014/main" id="{9117659D-D909-4C85-992A-72C261A39A2E}"/>
                </a:ext>
              </a:extLst>
            </p:cNvPr>
            <p:cNvSpPr/>
            <p:nvPr/>
          </p:nvSpPr>
          <p:spPr>
            <a:xfrm>
              <a:off x="2044475" y="2563325"/>
              <a:ext cx="100125" cy="85525"/>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67;p71">
              <a:extLst>
                <a:ext uri="{FF2B5EF4-FFF2-40B4-BE49-F238E27FC236}">
                  <a16:creationId xmlns:a16="http://schemas.microsoft.com/office/drawing/2014/main" id="{C0062608-CFEB-4D5C-81D5-283A92E41190}"/>
                </a:ext>
              </a:extLst>
            </p:cNvPr>
            <p:cNvSpPr/>
            <p:nvPr/>
          </p:nvSpPr>
          <p:spPr>
            <a:xfrm>
              <a:off x="2089525" y="2594075"/>
              <a:ext cx="24525" cy="24225"/>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68;p71">
              <a:extLst>
                <a:ext uri="{FF2B5EF4-FFF2-40B4-BE49-F238E27FC236}">
                  <a16:creationId xmlns:a16="http://schemas.microsoft.com/office/drawing/2014/main" id="{3EE12161-2870-4A0B-8DAE-2147EA00506D}"/>
                </a:ext>
              </a:extLst>
            </p:cNvPr>
            <p:cNvSpPr/>
            <p:nvPr/>
          </p:nvSpPr>
          <p:spPr>
            <a:xfrm>
              <a:off x="1400000" y="1781450"/>
              <a:ext cx="99825" cy="85650"/>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69;p71">
              <a:extLst>
                <a:ext uri="{FF2B5EF4-FFF2-40B4-BE49-F238E27FC236}">
                  <a16:creationId xmlns:a16="http://schemas.microsoft.com/office/drawing/2014/main" id="{A79C5D3C-2E41-4C6A-A251-6E57D794DE1F}"/>
                </a:ext>
              </a:extLst>
            </p:cNvPr>
            <p:cNvSpPr/>
            <p:nvPr/>
          </p:nvSpPr>
          <p:spPr>
            <a:xfrm>
              <a:off x="1440825" y="1812325"/>
              <a:ext cx="28450" cy="24125"/>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70;p71">
              <a:extLst>
                <a:ext uri="{FF2B5EF4-FFF2-40B4-BE49-F238E27FC236}">
                  <a16:creationId xmlns:a16="http://schemas.microsoft.com/office/drawing/2014/main" id="{544C4C9B-DAD2-47B6-84C3-D6DBD12E6435}"/>
                </a:ext>
              </a:extLst>
            </p:cNvPr>
            <p:cNvSpPr/>
            <p:nvPr/>
          </p:nvSpPr>
          <p:spPr>
            <a:xfrm>
              <a:off x="1944050" y="1353350"/>
              <a:ext cx="100125" cy="85825"/>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71;p71">
              <a:extLst>
                <a:ext uri="{FF2B5EF4-FFF2-40B4-BE49-F238E27FC236}">
                  <a16:creationId xmlns:a16="http://schemas.microsoft.com/office/drawing/2014/main" id="{53158DB5-AC69-4BA7-9CCC-372F7664A6D9}"/>
                </a:ext>
              </a:extLst>
            </p:cNvPr>
            <p:cNvSpPr/>
            <p:nvPr/>
          </p:nvSpPr>
          <p:spPr>
            <a:xfrm>
              <a:off x="1989425" y="1384100"/>
              <a:ext cx="24225" cy="24225"/>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72;p71">
              <a:extLst>
                <a:ext uri="{FF2B5EF4-FFF2-40B4-BE49-F238E27FC236}">
                  <a16:creationId xmlns:a16="http://schemas.microsoft.com/office/drawing/2014/main" id="{63CFBAFD-7BB0-4BF3-AEF5-D652BE910F1A}"/>
                </a:ext>
              </a:extLst>
            </p:cNvPr>
            <p:cNvSpPr/>
            <p:nvPr/>
          </p:nvSpPr>
          <p:spPr>
            <a:xfrm>
              <a:off x="1638625" y="1365450"/>
              <a:ext cx="99825" cy="85825"/>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773;p71">
              <a:extLst>
                <a:ext uri="{FF2B5EF4-FFF2-40B4-BE49-F238E27FC236}">
                  <a16:creationId xmlns:a16="http://schemas.microsoft.com/office/drawing/2014/main" id="{2A00F213-90DC-46BE-85CC-F07F16599CEA}"/>
                </a:ext>
              </a:extLst>
            </p:cNvPr>
            <p:cNvSpPr/>
            <p:nvPr/>
          </p:nvSpPr>
          <p:spPr>
            <a:xfrm>
              <a:off x="1683375" y="13962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74;p71">
              <a:extLst>
                <a:ext uri="{FF2B5EF4-FFF2-40B4-BE49-F238E27FC236}">
                  <a16:creationId xmlns:a16="http://schemas.microsoft.com/office/drawing/2014/main" id="{9C0ABC4B-858E-48DC-B1AD-646C26D746FB}"/>
                </a:ext>
              </a:extLst>
            </p:cNvPr>
            <p:cNvSpPr/>
            <p:nvPr/>
          </p:nvSpPr>
          <p:spPr>
            <a:xfrm>
              <a:off x="1575725" y="12626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775;p71">
              <a:extLst>
                <a:ext uri="{FF2B5EF4-FFF2-40B4-BE49-F238E27FC236}">
                  <a16:creationId xmlns:a16="http://schemas.microsoft.com/office/drawing/2014/main" id="{4674DBAB-984F-4EC4-A008-B7151DD411BD}"/>
                </a:ext>
              </a:extLst>
            </p:cNvPr>
            <p:cNvSpPr/>
            <p:nvPr/>
          </p:nvSpPr>
          <p:spPr>
            <a:xfrm>
              <a:off x="162077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776;p71">
              <a:extLst>
                <a:ext uri="{FF2B5EF4-FFF2-40B4-BE49-F238E27FC236}">
                  <a16:creationId xmlns:a16="http://schemas.microsoft.com/office/drawing/2014/main" id="{DCE25A7F-0BF7-4C35-9C9C-E5498DB002F7}"/>
                </a:ext>
              </a:extLst>
            </p:cNvPr>
            <p:cNvSpPr/>
            <p:nvPr/>
          </p:nvSpPr>
          <p:spPr>
            <a:xfrm>
              <a:off x="1513425" y="1444250"/>
              <a:ext cx="100125" cy="85650"/>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777;p71">
              <a:extLst>
                <a:ext uri="{FF2B5EF4-FFF2-40B4-BE49-F238E27FC236}">
                  <a16:creationId xmlns:a16="http://schemas.microsoft.com/office/drawing/2014/main" id="{B2C20D15-4E81-4348-BD3E-39B2A61A2442}"/>
                </a:ext>
              </a:extLst>
            </p:cNvPr>
            <p:cNvSpPr/>
            <p:nvPr/>
          </p:nvSpPr>
          <p:spPr>
            <a:xfrm>
              <a:off x="1554550" y="1475125"/>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778;p71">
              <a:extLst>
                <a:ext uri="{FF2B5EF4-FFF2-40B4-BE49-F238E27FC236}">
                  <a16:creationId xmlns:a16="http://schemas.microsoft.com/office/drawing/2014/main" id="{6BF05A54-3DD7-4987-B3A0-5219453B679E}"/>
                </a:ext>
              </a:extLst>
            </p:cNvPr>
            <p:cNvSpPr/>
            <p:nvPr/>
          </p:nvSpPr>
          <p:spPr>
            <a:xfrm>
              <a:off x="1778025" y="1377550"/>
              <a:ext cx="100025" cy="85500"/>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779;p71">
              <a:extLst>
                <a:ext uri="{FF2B5EF4-FFF2-40B4-BE49-F238E27FC236}">
                  <a16:creationId xmlns:a16="http://schemas.microsoft.com/office/drawing/2014/main" id="{5033431C-27B1-4EED-92F6-9F124EA19842}"/>
                </a:ext>
              </a:extLst>
            </p:cNvPr>
            <p:cNvSpPr/>
            <p:nvPr/>
          </p:nvSpPr>
          <p:spPr>
            <a:xfrm>
              <a:off x="1823100" y="1408300"/>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780;p71">
              <a:extLst>
                <a:ext uri="{FF2B5EF4-FFF2-40B4-BE49-F238E27FC236}">
                  <a16:creationId xmlns:a16="http://schemas.microsoft.com/office/drawing/2014/main" id="{9B4DE1FB-686F-4B58-81A9-A00D56B3D7F3}"/>
                </a:ext>
              </a:extLst>
            </p:cNvPr>
            <p:cNvSpPr/>
            <p:nvPr/>
          </p:nvSpPr>
          <p:spPr>
            <a:xfrm>
              <a:off x="2014825" y="1420050"/>
              <a:ext cx="99825" cy="85650"/>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781;p71">
              <a:extLst>
                <a:ext uri="{FF2B5EF4-FFF2-40B4-BE49-F238E27FC236}">
                  <a16:creationId xmlns:a16="http://schemas.microsoft.com/office/drawing/2014/main" id="{3B03A195-7863-453D-8614-604FA199FDA3}"/>
                </a:ext>
              </a:extLst>
            </p:cNvPr>
            <p:cNvSpPr/>
            <p:nvPr/>
          </p:nvSpPr>
          <p:spPr>
            <a:xfrm>
              <a:off x="2059875" y="14509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782;p71">
              <a:extLst>
                <a:ext uri="{FF2B5EF4-FFF2-40B4-BE49-F238E27FC236}">
                  <a16:creationId xmlns:a16="http://schemas.microsoft.com/office/drawing/2014/main" id="{843A2010-CF71-4E5A-9AB0-2A562A4B720B}"/>
                </a:ext>
              </a:extLst>
            </p:cNvPr>
            <p:cNvSpPr/>
            <p:nvPr/>
          </p:nvSpPr>
          <p:spPr>
            <a:xfrm>
              <a:off x="2149400" y="1377625"/>
              <a:ext cx="99825" cy="85450"/>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783;p71">
              <a:extLst>
                <a:ext uri="{FF2B5EF4-FFF2-40B4-BE49-F238E27FC236}">
                  <a16:creationId xmlns:a16="http://schemas.microsoft.com/office/drawing/2014/main" id="{F5966E90-146A-4F52-90BE-236E97554107}"/>
                </a:ext>
              </a:extLst>
            </p:cNvPr>
            <p:cNvSpPr/>
            <p:nvPr/>
          </p:nvSpPr>
          <p:spPr>
            <a:xfrm>
              <a:off x="2190025" y="1408600"/>
              <a:ext cx="28350" cy="24100"/>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84;p71">
              <a:extLst>
                <a:ext uri="{FF2B5EF4-FFF2-40B4-BE49-F238E27FC236}">
                  <a16:creationId xmlns:a16="http://schemas.microsoft.com/office/drawing/2014/main" id="{3E91C9CF-DFFF-4754-87E7-09EBE0E2289B}"/>
                </a:ext>
              </a:extLst>
            </p:cNvPr>
            <p:cNvSpPr/>
            <p:nvPr/>
          </p:nvSpPr>
          <p:spPr>
            <a:xfrm>
              <a:off x="2149400" y="1605775"/>
              <a:ext cx="99825" cy="8560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85;p71">
              <a:extLst>
                <a:ext uri="{FF2B5EF4-FFF2-40B4-BE49-F238E27FC236}">
                  <a16:creationId xmlns:a16="http://schemas.microsoft.com/office/drawing/2014/main" id="{CB4C010E-D653-431B-9669-320A63BB5C47}"/>
                </a:ext>
              </a:extLst>
            </p:cNvPr>
            <p:cNvSpPr/>
            <p:nvPr/>
          </p:nvSpPr>
          <p:spPr>
            <a:xfrm>
              <a:off x="2190025" y="1636600"/>
              <a:ext cx="28350" cy="24125"/>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86;p71">
              <a:extLst>
                <a:ext uri="{FF2B5EF4-FFF2-40B4-BE49-F238E27FC236}">
                  <a16:creationId xmlns:a16="http://schemas.microsoft.com/office/drawing/2014/main" id="{0A3F08B9-5DE6-4819-92F0-FE559887E7E6}"/>
                </a:ext>
              </a:extLst>
            </p:cNvPr>
            <p:cNvSpPr/>
            <p:nvPr/>
          </p:nvSpPr>
          <p:spPr>
            <a:xfrm>
              <a:off x="2266125" y="1703850"/>
              <a:ext cx="99825" cy="85825"/>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87;p71">
              <a:extLst>
                <a:ext uri="{FF2B5EF4-FFF2-40B4-BE49-F238E27FC236}">
                  <a16:creationId xmlns:a16="http://schemas.microsoft.com/office/drawing/2014/main" id="{B3CFDD01-B99D-4DB1-B6FC-6E70873669C2}"/>
                </a:ext>
              </a:extLst>
            </p:cNvPr>
            <p:cNvSpPr/>
            <p:nvPr/>
          </p:nvSpPr>
          <p:spPr>
            <a:xfrm>
              <a:off x="2307275" y="1734600"/>
              <a:ext cx="28150" cy="2417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88;p71">
              <a:extLst>
                <a:ext uri="{FF2B5EF4-FFF2-40B4-BE49-F238E27FC236}">
                  <a16:creationId xmlns:a16="http://schemas.microsoft.com/office/drawing/2014/main" id="{66F6AB53-783D-4D8C-9E14-CB181B4BB6F7}"/>
                </a:ext>
              </a:extLst>
            </p:cNvPr>
            <p:cNvSpPr/>
            <p:nvPr/>
          </p:nvSpPr>
          <p:spPr>
            <a:xfrm>
              <a:off x="2068950" y="965875"/>
              <a:ext cx="99825" cy="8560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89;p71">
              <a:extLst>
                <a:ext uri="{FF2B5EF4-FFF2-40B4-BE49-F238E27FC236}">
                  <a16:creationId xmlns:a16="http://schemas.microsoft.com/office/drawing/2014/main" id="{08725AA2-74C3-4081-A675-953732831E76}"/>
                </a:ext>
              </a:extLst>
            </p:cNvPr>
            <p:cNvSpPr/>
            <p:nvPr/>
          </p:nvSpPr>
          <p:spPr>
            <a:xfrm>
              <a:off x="2113725" y="996700"/>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90;p71">
              <a:extLst>
                <a:ext uri="{FF2B5EF4-FFF2-40B4-BE49-F238E27FC236}">
                  <a16:creationId xmlns:a16="http://schemas.microsoft.com/office/drawing/2014/main" id="{3AEF0A3A-6BCE-49CD-92BC-9BFC5338540C}"/>
                </a:ext>
              </a:extLst>
            </p:cNvPr>
            <p:cNvSpPr/>
            <p:nvPr/>
          </p:nvSpPr>
          <p:spPr>
            <a:xfrm>
              <a:off x="2056550" y="1743775"/>
              <a:ext cx="100125" cy="85825"/>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91;p71">
              <a:extLst>
                <a:ext uri="{FF2B5EF4-FFF2-40B4-BE49-F238E27FC236}">
                  <a16:creationId xmlns:a16="http://schemas.microsoft.com/office/drawing/2014/main" id="{75609C05-22B2-4FEC-ABDF-326E1792F760}"/>
                </a:ext>
              </a:extLst>
            </p:cNvPr>
            <p:cNvSpPr/>
            <p:nvPr/>
          </p:nvSpPr>
          <p:spPr>
            <a:xfrm>
              <a:off x="2097700" y="1774525"/>
              <a:ext cx="28150" cy="2417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92;p71">
              <a:extLst>
                <a:ext uri="{FF2B5EF4-FFF2-40B4-BE49-F238E27FC236}">
                  <a16:creationId xmlns:a16="http://schemas.microsoft.com/office/drawing/2014/main" id="{32A32995-72DB-4C9E-8BBA-213CF5A315C2}"/>
                </a:ext>
              </a:extLst>
            </p:cNvPr>
            <p:cNvSpPr/>
            <p:nvPr/>
          </p:nvSpPr>
          <p:spPr>
            <a:xfrm>
              <a:off x="1931975" y="1015550"/>
              <a:ext cx="100125" cy="85825"/>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93;p71">
              <a:extLst>
                <a:ext uri="{FF2B5EF4-FFF2-40B4-BE49-F238E27FC236}">
                  <a16:creationId xmlns:a16="http://schemas.microsoft.com/office/drawing/2014/main" id="{015C4C82-6AE1-42DE-AF8B-AA566C16A2F0}"/>
                </a:ext>
              </a:extLst>
            </p:cNvPr>
            <p:cNvSpPr/>
            <p:nvPr/>
          </p:nvSpPr>
          <p:spPr>
            <a:xfrm>
              <a:off x="1977025" y="10463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794;p71">
              <a:extLst>
                <a:ext uri="{FF2B5EF4-FFF2-40B4-BE49-F238E27FC236}">
                  <a16:creationId xmlns:a16="http://schemas.microsoft.com/office/drawing/2014/main" id="{0D4ABCB3-33E2-4EA9-B5AB-89E01EEC3C8B}"/>
                </a:ext>
              </a:extLst>
            </p:cNvPr>
            <p:cNvSpPr/>
            <p:nvPr/>
          </p:nvSpPr>
          <p:spPr>
            <a:xfrm>
              <a:off x="1873900" y="1166775"/>
              <a:ext cx="99825" cy="85800"/>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795;p71">
              <a:extLst>
                <a:ext uri="{FF2B5EF4-FFF2-40B4-BE49-F238E27FC236}">
                  <a16:creationId xmlns:a16="http://schemas.microsoft.com/office/drawing/2014/main" id="{1E5444FD-4480-4564-A747-815DCB55468F}"/>
                </a:ext>
              </a:extLst>
            </p:cNvPr>
            <p:cNvSpPr/>
            <p:nvPr/>
          </p:nvSpPr>
          <p:spPr>
            <a:xfrm>
              <a:off x="1914725" y="1197500"/>
              <a:ext cx="28450" cy="24425"/>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796;p71">
              <a:extLst>
                <a:ext uri="{FF2B5EF4-FFF2-40B4-BE49-F238E27FC236}">
                  <a16:creationId xmlns:a16="http://schemas.microsoft.com/office/drawing/2014/main" id="{CC6F1193-B76A-45B2-9368-57D32C6FAE1D}"/>
                </a:ext>
              </a:extLst>
            </p:cNvPr>
            <p:cNvSpPr/>
            <p:nvPr/>
          </p:nvSpPr>
          <p:spPr>
            <a:xfrm>
              <a:off x="1726925" y="1199725"/>
              <a:ext cx="100125" cy="85525"/>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797;p71">
              <a:extLst>
                <a:ext uri="{FF2B5EF4-FFF2-40B4-BE49-F238E27FC236}">
                  <a16:creationId xmlns:a16="http://schemas.microsoft.com/office/drawing/2014/main" id="{A8A24BAC-4160-4651-AE9C-8575E475CC5C}"/>
                </a:ext>
              </a:extLst>
            </p:cNvPr>
            <p:cNvSpPr/>
            <p:nvPr/>
          </p:nvSpPr>
          <p:spPr>
            <a:xfrm>
              <a:off x="1768050" y="1230475"/>
              <a:ext cx="28150" cy="24100"/>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798;p71">
              <a:extLst>
                <a:ext uri="{FF2B5EF4-FFF2-40B4-BE49-F238E27FC236}">
                  <a16:creationId xmlns:a16="http://schemas.microsoft.com/office/drawing/2014/main" id="{851DA75A-F4BB-4FD4-AAFD-6327A0F04835}"/>
                </a:ext>
              </a:extLst>
            </p:cNvPr>
            <p:cNvSpPr/>
            <p:nvPr/>
          </p:nvSpPr>
          <p:spPr>
            <a:xfrm>
              <a:off x="2210800" y="764250"/>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799;p71">
              <a:extLst>
                <a:ext uri="{FF2B5EF4-FFF2-40B4-BE49-F238E27FC236}">
                  <a16:creationId xmlns:a16="http://schemas.microsoft.com/office/drawing/2014/main" id="{F1F1C55F-775A-48EE-A8C5-1AFC89B56AE2}"/>
                </a:ext>
              </a:extLst>
            </p:cNvPr>
            <p:cNvSpPr/>
            <p:nvPr/>
          </p:nvSpPr>
          <p:spPr>
            <a:xfrm>
              <a:off x="2255850" y="794700"/>
              <a:ext cx="24225" cy="24200"/>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00;p71">
              <a:extLst>
                <a:ext uri="{FF2B5EF4-FFF2-40B4-BE49-F238E27FC236}">
                  <a16:creationId xmlns:a16="http://schemas.microsoft.com/office/drawing/2014/main" id="{7A1C2250-E372-4E7C-BB78-60B70737E100}"/>
                </a:ext>
              </a:extLst>
            </p:cNvPr>
            <p:cNvSpPr/>
            <p:nvPr/>
          </p:nvSpPr>
          <p:spPr>
            <a:xfrm>
              <a:off x="1094575" y="1262625"/>
              <a:ext cx="100125" cy="85525"/>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01;p71">
              <a:extLst>
                <a:ext uri="{FF2B5EF4-FFF2-40B4-BE49-F238E27FC236}">
                  <a16:creationId xmlns:a16="http://schemas.microsoft.com/office/drawing/2014/main" id="{59D9ABC1-33FC-44C7-9963-03279EA7A967}"/>
                </a:ext>
              </a:extLst>
            </p:cNvPr>
            <p:cNvSpPr/>
            <p:nvPr/>
          </p:nvSpPr>
          <p:spPr>
            <a:xfrm>
              <a:off x="113962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02;p71">
              <a:extLst>
                <a:ext uri="{FF2B5EF4-FFF2-40B4-BE49-F238E27FC236}">
                  <a16:creationId xmlns:a16="http://schemas.microsoft.com/office/drawing/2014/main" id="{235C80E7-1B37-417C-9225-A38F4BAF12C4}"/>
                </a:ext>
              </a:extLst>
            </p:cNvPr>
            <p:cNvSpPr/>
            <p:nvPr/>
          </p:nvSpPr>
          <p:spPr>
            <a:xfrm>
              <a:off x="2909075" y="1091475"/>
              <a:ext cx="100125" cy="85500"/>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03;p71">
              <a:extLst>
                <a:ext uri="{FF2B5EF4-FFF2-40B4-BE49-F238E27FC236}">
                  <a16:creationId xmlns:a16="http://schemas.microsoft.com/office/drawing/2014/main" id="{531F272C-1E44-4010-B6F6-8F03EF4C129F}"/>
                </a:ext>
              </a:extLst>
            </p:cNvPr>
            <p:cNvSpPr/>
            <p:nvPr/>
          </p:nvSpPr>
          <p:spPr>
            <a:xfrm>
              <a:off x="2954150" y="11222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804;p71">
              <a:extLst>
                <a:ext uri="{FF2B5EF4-FFF2-40B4-BE49-F238E27FC236}">
                  <a16:creationId xmlns:a16="http://schemas.microsoft.com/office/drawing/2014/main" id="{FBBAEC1C-D6BF-4174-A25C-37CCAD6489C7}"/>
                </a:ext>
              </a:extLst>
            </p:cNvPr>
            <p:cNvSpPr/>
            <p:nvPr/>
          </p:nvSpPr>
          <p:spPr>
            <a:xfrm>
              <a:off x="2623000" y="1027650"/>
              <a:ext cx="99825" cy="85825"/>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805;p71">
              <a:extLst>
                <a:ext uri="{FF2B5EF4-FFF2-40B4-BE49-F238E27FC236}">
                  <a16:creationId xmlns:a16="http://schemas.microsoft.com/office/drawing/2014/main" id="{6DE07AFD-34DD-4BD0-8462-92039BF5DC6D}"/>
                </a:ext>
              </a:extLst>
            </p:cNvPr>
            <p:cNvSpPr/>
            <p:nvPr/>
          </p:nvSpPr>
          <p:spPr>
            <a:xfrm>
              <a:off x="2668050" y="1058400"/>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806;p71">
              <a:extLst>
                <a:ext uri="{FF2B5EF4-FFF2-40B4-BE49-F238E27FC236}">
                  <a16:creationId xmlns:a16="http://schemas.microsoft.com/office/drawing/2014/main" id="{F5109DB3-7A8E-4750-A89F-77A032ACAEAF}"/>
                </a:ext>
              </a:extLst>
            </p:cNvPr>
            <p:cNvSpPr/>
            <p:nvPr/>
          </p:nvSpPr>
          <p:spPr>
            <a:xfrm>
              <a:off x="1270875" y="2091250"/>
              <a:ext cx="99825" cy="85825"/>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807;p71">
              <a:extLst>
                <a:ext uri="{FF2B5EF4-FFF2-40B4-BE49-F238E27FC236}">
                  <a16:creationId xmlns:a16="http://schemas.microsoft.com/office/drawing/2014/main" id="{175972A8-A302-4621-9ABB-D937977261F1}"/>
                </a:ext>
              </a:extLst>
            </p:cNvPr>
            <p:cNvSpPr/>
            <p:nvPr/>
          </p:nvSpPr>
          <p:spPr>
            <a:xfrm>
              <a:off x="1315925" y="2122000"/>
              <a:ext cx="24225" cy="24225"/>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808;p71">
              <a:extLst>
                <a:ext uri="{FF2B5EF4-FFF2-40B4-BE49-F238E27FC236}">
                  <a16:creationId xmlns:a16="http://schemas.microsoft.com/office/drawing/2014/main" id="{0542695C-5C2B-4086-B376-B707F030A0BC}"/>
                </a:ext>
              </a:extLst>
            </p:cNvPr>
            <p:cNvSpPr/>
            <p:nvPr/>
          </p:nvSpPr>
          <p:spPr>
            <a:xfrm>
              <a:off x="2706150" y="1341250"/>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809;p71">
              <a:extLst>
                <a:ext uri="{FF2B5EF4-FFF2-40B4-BE49-F238E27FC236}">
                  <a16:creationId xmlns:a16="http://schemas.microsoft.com/office/drawing/2014/main" id="{23E081D5-ACCA-4683-9235-84EE83A48649}"/>
                </a:ext>
              </a:extLst>
            </p:cNvPr>
            <p:cNvSpPr/>
            <p:nvPr/>
          </p:nvSpPr>
          <p:spPr>
            <a:xfrm>
              <a:off x="2751225" y="13720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810;p71">
              <a:extLst>
                <a:ext uri="{FF2B5EF4-FFF2-40B4-BE49-F238E27FC236}">
                  <a16:creationId xmlns:a16="http://schemas.microsoft.com/office/drawing/2014/main" id="{464D43EB-05D8-49DB-A969-969818D7BB08}"/>
                </a:ext>
              </a:extLst>
            </p:cNvPr>
            <p:cNvSpPr/>
            <p:nvPr/>
          </p:nvSpPr>
          <p:spPr>
            <a:xfrm>
              <a:off x="2561900" y="1432150"/>
              <a:ext cx="99825" cy="85650"/>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811;p71">
              <a:extLst>
                <a:ext uri="{FF2B5EF4-FFF2-40B4-BE49-F238E27FC236}">
                  <a16:creationId xmlns:a16="http://schemas.microsoft.com/office/drawing/2014/main" id="{C9CE125B-9923-4FB4-944B-C1F2692B2EF3}"/>
                </a:ext>
              </a:extLst>
            </p:cNvPr>
            <p:cNvSpPr/>
            <p:nvPr/>
          </p:nvSpPr>
          <p:spPr>
            <a:xfrm>
              <a:off x="2606975" y="1462725"/>
              <a:ext cx="24200" cy="24225"/>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812;p71">
              <a:extLst>
                <a:ext uri="{FF2B5EF4-FFF2-40B4-BE49-F238E27FC236}">
                  <a16:creationId xmlns:a16="http://schemas.microsoft.com/office/drawing/2014/main" id="{441A415A-2711-4087-8FE6-15B6FE670794}"/>
                </a:ext>
              </a:extLst>
            </p:cNvPr>
            <p:cNvSpPr/>
            <p:nvPr/>
          </p:nvSpPr>
          <p:spPr>
            <a:xfrm>
              <a:off x="2718250" y="739925"/>
              <a:ext cx="99825" cy="85625"/>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813;p71">
              <a:extLst>
                <a:ext uri="{FF2B5EF4-FFF2-40B4-BE49-F238E27FC236}">
                  <a16:creationId xmlns:a16="http://schemas.microsoft.com/office/drawing/2014/main" id="{31B2C88E-BAB8-4F64-83F1-3DB8BEE26E46}"/>
                </a:ext>
              </a:extLst>
            </p:cNvPr>
            <p:cNvSpPr/>
            <p:nvPr/>
          </p:nvSpPr>
          <p:spPr>
            <a:xfrm>
              <a:off x="2759075" y="770500"/>
              <a:ext cx="28450" cy="24400"/>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814;p71">
              <a:extLst>
                <a:ext uri="{FF2B5EF4-FFF2-40B4-BE49-F238E27FC236}">
                  <a16:creationId xmlns:a16="http://schemas.microsoft.com/office/drawing/2014/main" id="{AC86780F-9A28-45CE-B6CB-FA73A674758C}"/>
                </a:ext>
              </a:extLst>
            </p:cNvPr>
            <p:cNvSpPr/>
            <p:nvPr/>
          </p:nvSpPr>
          <p:spPr>
            <a:xfrm>
              <a:off x="500625" y="1614350"/>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815;p71">
              <a:extLst>
                <a:ext uri="{FF2B5EF4-FFF2-40B4-BE49-F238E27FC236}">
                  <a16:creationId xmlns:a16="http://schemas.microsoft.com/office/drawing/2014/main" id="{8E963AEB-EFED-420E-8D43-E5387B445BC9}"/>
                </a:ext>
              </a:extLst>
            </p:cNvPr>
            <p:cNvSpPr/>
            <p:nvPr/>
          </p:nvSpPr>
          <p:spPr>
            <a:xfrm>
              <a:off x="541750" y="1645100"/>
              <a:ext cx="28150" cy="24300"/>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816;p71">
              <a:extLst>
                <a:ext uri="{FF2B5EF4-FFF2-40B4-BE49-F238E27FC236}">
                  <a16:creationId xmlns:a16="http://schemas.microsoft.com/office/drawing/2014/main" id="{725196AB-8508-48A5-9586-6B3C0ED17423}"/>
                </a:ext>
              </a:extLst>
            </p:cNvPr>
            <p:cNvSpPr/>
            <p:nvPr/>
          </p:nvSpPr>
          <p:spPr>
            <a:xfrm>
              <a:off x="858375" y="1654875"/>
              <a:ext cx="100125" cy="85800"/>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817;p71">
              <a:extLst>
                <a:ext uri="{FF2B5EF4-FFF2-40B4-BE49-F238E27FC236}">
                  <a16:creationId xmlns:a16="http://schemas.microsoft.com/office/drawing/2014/main" id="{617921F7-D312-456D-ADD8-6035B01B61FE}"/>
                </a:ext>
              </a:extLst>
            </p:cNvPr>
            <p:cNvSpPr/>
            <p:nvPr/>
          </p:nvSpPr>
          <p:spPr>
            <a:xfrm>
              <a:off x="903750" y="1685625"/>
              <a:ext cx="24200" cy="24200"/>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818;p71">
              <a:extLst>
                <a:ext uri="{FF2B5EF4-FFF2-40B4-BE49-F238E27FC236}">
                  <a16:creationId xmlns:a16="http://schemas.microsoft.com/office/drawing/2014/main" id="{9DEA2517-87D8-43FC-B3EB-AB8291F8DD61}"/>
                </a:ext>
              </a:extLst>
            </p:cNvPr>
            <p:cNvSpPr/>
            <p:nvPr/>
          </p:nvSpPr>
          <p:spPr>
            <a:xfrm>
              <a:off x="2071075" y="4863700"/>
              <a:ext cx="123725" cy="105900"/>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819;p71">
              <a:extLst>
                <a:ext uri="{FF2B5EF4-FFF2-40B4-BE49-F238E27FC236}">
                  <a16:creationId xmlns:a16="http://schemas.microsoft.com/office/drawing/2014/main" id="{E81F2862-57B7-4092-8FA0-CFCBADBDD760}"/>
                </a:ext>
              </a:extLst>
            </p:cNvPr>
            <p:cNvSpPr/>
            <p:nvPr/>
          </p:nvSpPr>
          <p:spPr>
            <a:xfrm>
              <a:off x="2119775" y="4894575"/>
              <a:ext cx="44175" cy="44475"/>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820;p71">
              <a:extLst>
                <a:ext uri="{FF2B5EF4-FFF2-40B4-BE49-F238E27FC236}">
                  <a16:creationId xmlns:a16="http://schemas.microsoft.com/office/drawing/2014/main" id="{0465F641-A0A1-40DE-862E-09C02D92E3A8}"/>
                </a:ext>
              </a:extLst>
            </p:cNvPr>
            <p:cNvSpPr/>
            <p:nvPr/>
          </p:nvSpPr>
          <p:spPr>
            <a:xfrm>
              <a:off x="2227725" y="3733500"/>
              <a:ext cx="106675" cy="9145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821;p71">
              <a:extLst>
                <a:ext uri="{FF2B5EF4-FFF2-40B4-BE49-F238E27FC236}">
                  <a16:creationId xmlns:a16="http://schemas.microsoft.com/office/drawing/2014/main" id="{DB360FD8-D086-4661-B0F4-691C52AF93FE}"/>
                </a:ext>
              </a:extLst>
            </p:cNvPr>
            <p:cNvSpPr/>
            <p:nvPr/>
          </p:nvSpPr>
          <p:spPr>
            <a:xfrm>
              <a:off x="2268850" y="3764450"/>
              <a:ext cx="34800" cy="29825"/>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822;p71">
              <a:extLst>
                <a:ext uri="{FF2B5EF4-FFF2-40B4-BE49-F238E27FC236}">
                  <a16:creationId xmlns:a16="http://schemas.microsoft.com/office/drawing/2014/main" id="{19F3FE8A-2AD4-43AA-B654-D5490EAB6153}"/>
                </a:ext>
              </a:extLst>
            </p:cNvPr>
            <p:cNvSpPr/>
            <p:nvPr/>
          </p:nvSpPr>
          <p:spPr>
            <a:xfrm>
              <a:off x="230250" y="1729000"/>
              <a:ext cx="106775" cy="91225"/>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823;p71">
              <a:extLst>
                <a:ext uri="{FF2B5EF4-FFF2-40B4-BE49-F238E27FC236}">
                  <a16:creationId xmlns:a16="http://schemas.microsoft.com/office/drawing/2014/main" id="{52C7A8A3-F789-4EB4-8D85-7054D46628C0}"/>
                </a:ext>
              </a:extLst>
            </p:cNvPr>
            <p:cNvSpPr/>
            <p:nvPr/>
          </p:nvSpPr>
          <p:spPr>
            <a:xfrm>
              <a:off x="276525" y="1759700"/>
              <a:ext cx="29650" cy="29675"/>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824;p71">
              <a:extLst>
                <a:ext uri="{FF2B5EF4-FFF2-40B4-BE49-F238E27FC236}">
                  <a16:creationId xmlns:a16="http://schemas.microsoft.com/office/drawing/2014/main" id="{68981317-0E23-474F-B464-227DBD621901}"/>
                </a:ext>
              </a:extLst>
            </p:cNvPr>
            <p:cNvSpPr/>
            <p:nvPr/>
          </p:nvSpPr>
          <p:spPr>
            <a:xfrm>
              <a:off x="1152325" y="2659550"/>
              <a:ext cx="106775" cy="91200"/>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825;p71">
              <a:extLst>
                <a:ext uri="{FF2B5EF4-FFF2-40B4-BE49-F238E27FC236}">
                  <a16:creationId xmlns:a16="http://schemas.microsoft.com/office/drawing/2014/main" id="{AE59F5B1-38E6-4E15-8064-F35A19183278}"/>
                </a:ext>
              </a:extLst>
            </p:cNvPr>
            <p:cNvSpPr/>
            <p:nvPr/>
          </p:nvSpPr>
          <p:spPr>
            <a:xfrm>
              <a:off x="1198600" y="2690250"/>
              <a:ext cx="29950" cy="29650"/>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826;p71">
              <a:extLst>
                <a:ext uri="{FF2B5EF4-FFF2-40B4-BE49-F238E27FC236}">
                  <a16:creationId xmlns:a16="http://schemas.microsoft.com/office/drawing/2014/main" id="{1448F73F-6573-457E-B59F-E516C94DC0AE}"/>
                </a:ext>
              </a:extLst>
            </p:cNvPr>
            <p:cNvSpPr/>
            <p:nvPr/>
          </p:nvSpPr>
          <p:spPr>
            <a:xfrm>
              <a:off x="931250" y="2061425"/>
              <a:ext cx="106475" cy="9145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827;p71">
              <a:extLst>
                <a:ext uri="{FF2B5EF4-FFF2-40B4-BE49-F238E27FC236}">
                  <a16:creationId xmlns:a16="http://schemas.microsoft.com/office/drawing/2014/main" id="{F1D0AB37-C12F-49CF-AD19-4EF03EFA4D06}"/>
                </a:ext>
              </a:extLst>
            </p:cNvPr>
            <p:cNvSpPr/>
            <p:nvPr/>
          </p:nvSpPr>
          <p:spPr>
            <a:xfrm>
              <a:off x="972375" y="2092375"/>
              <a:ext cx="34825" cy="29800"/>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828;p71">
              <a:extLst>
                <a:ext uri="{FF2B5EF4-FFF2-40B4-BE49-F238E27FC236}">
                  <a16:creationId xmlns:a16="http://schemas.microsoft.com/office/drawing/2014/main" id="{FDAFD96F-A7F0-4796-90E6-D2FBB685663A}"/>
                </a:ext>
              </a:extLst>
            </p:cNvPr>
            <p:cNvSpPr/>
            <p:nvPr/>
          </p:nvSpPr>
          <p:spPr>
            <a:xfrm>
              <a:off x="2392850" y="4093600"/>
              <a:ext cx="119175" cy="102125"/>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829;p71">
              <a:extLst>
                <a:ext uri="{FF2B5EF4-FFF2-40B4-BE49-F238E27FC236}">
                  <a16:creationId xmlns:a16="http://schemas.microsoft.com/office/drawing/2014/main" id="{50173937-6E16-466C-A7C8-CBF39513CC43}"/>
                </a:ext>
              </a:extLst>
            </p:cNvPr>
            <p:cNvSpPr/>
            <p:nvPr/>
          </p:nvSpPr>
          <p:spPr>
            <a:xfrm>
              <a:off x="2433675" y="4124325"/>
              <a:ext cx="47500" cy="40725"/>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830;p71">
              <a:extLst>
                <a:ext uri="{FF2B5EF4-FFF2-40B4-BE49-F238E27FC236}">
                  <a16:creationId xmlns:a16="http://schemas.microsoft.com/office/drawing/2014/main" id="{E047FF6C-CC01-4791-AC62-CC6839A20C31}"/>
                </a:ext>
              </a:extLst>
            </p:cNvPr>
            <p:cNvSpPr/>
            <p:nvPr/>
          </p:nvSpPr>
          <p:spPr>
            <a:xfrm>
              <a:off x="2843450" y="3637275"/>
              <a:ext cx="106475" cy="91200"/>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831;p71">
              <a:extLst>
                <a:ext uri="{FF2B5EF4-FFF2-40B4-BE49-F238E27FC236}">
                  <a16:creationId xmlns:a16="http://schemas.microsoft.com/office/drawing/2014/main" id="{05EA39CB-D060-49D6-9FBB-02385731B445}"/>
                </a:ext>
              </a:extLst>
            </p:cNvPr>
            <p:cNvSpPr/>
            <p:nvPr/>
          </p:nvSpPr>
          <p:spPr>
            <a:xfrm>
              <a:off x="2884275" y="3667975"/>
              <a:ext cx="35100" cy="29875"/>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832;p71">
              <a:extLst>
                <a:ext uri="{FF2B5EF4-FFF2-40B4-BE49-F238E27FC236}">
                  <a16:creationId xmlns:a16="http://schemas.microsoft.com/office/drawing/2014/main" id="{B7C85D4E-AA23-4EC0-A2A4-5AA2DC3E1FBA}"/>
                </a:ext>
              </a:extLst>
            </p:cNvPr>
            <p:cNvSpPr/>
            <p:nvPr/>
          </p:nvSpPr>
          <p:spPr>
            <a:xfrm>
              <a:off x="3285600" y="3235650"/>
              <a:ext cx="106775" cy="91225"/>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833;p71">
              <a:extLst>
                <a:ext uri="{FF2B5EF4-FFF2-40B4-BE49-F238E27FC236}">
                  <a16:creationId xmlns:a16="http://schemas.microsoft.com/office/drawing/2014/main" id="{7370E1A1-E8FA-4A3A-8461-7E5093289E97}"/>
                </a:ext>
              </a:extLst>
            </p:cNvPr>
            <p:cNvSpPr/>
            <p:nvPr/>
          </p:nvSpPr>
          <p:spPr>
            <a:xfrm>
              <a:off x="3331875" y="3266350"/>
              <a:ext cx="29650" cy="29975"/>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834;p71">
              <a:extLst>
                <a:ext uri="{FF2B5EF4-FFF2-40B4-BE49-F238E27FC236}">
                  <a16:creationId xmlns:a16="http://schemas.microsoft.com/office/drawing/2014/main" id="{9CC6152D-7329-415F-8935-7FC5516E5867}"/>
                </a:ext>
              </a:extLst>
            </p:cNvPr>
            <p:cNvSpPr/>
            <p:nvPr/>
          </p:nvSpPr>
          <p:spPr>
            <a:xfrm>
              <a:off x="3723500" y="2560350"/>
              <a:ext cx="106775" cy="91525"/>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835;p71">
              <a:extLst>
                <a:ext uri="{FF2B5EF4-FFF2-40B4-BE49-F238E27FC236}">
                  <a16:creationId xmlns:a16="http://schemas.microsoft.com/office/drawing/2014/main" id="{A0F5445B-EDCE-4DD0-B1FB-EF0732FB7092}"/>
                </a:ext>
              </a:extLst>
            </p:cNvPr>
            <p:cNvSpPr/>
            <p:nvPr/>
          </p:nvSpPr>
          <p:spPr>
            <a:xfrm>
              <a:off x="3769775" y="2591050"/>
              <a:ext cx="29650" cy="29975"/>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836;p71">
              <a:extLst>
                <a:ext uri="{FF2B5EF4-FFF2-40B4-BE49-F238E27FC236}">
                  <a16:creationId xmlns:a16="http://schemas.microsoft.com/office/drawing/2014/main" id="{D94535A7-CA2B-4A57-B615-3109CB874894}"/>
                </a:ext>
              </a:extLst>
            </p:cNvPr>
            <p:cNvSpPr/>
            <p:nvPr/>
          </p:nvSpPr>
          <p:spPr>
            <a:xfrm>
              <a:off x="4463225" y="3515700"/>
              <a:ext cx="106475" cy="91200"/>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837;p71">
              <a:extLst>
                <a:ext uri="{FF2B5EF4-FFF2-40B4-BE49-F238E27FC236}">
                  <a16:creationId xmlns:a16="http://schemas.microsoft.com/office/drawing/2014/main" id="{8680DCF4-C7DD-46A9-B047-17881311CB35}"/>
                </a:ext>
              </a:extLst>
            </p:cNvPr>
            <p:cNvSpPr/>
            <p:nvPr/>
          </p:nvSpPr>
          <p:spPr>
            <a:xfrm>
              <a:off x="4509175" y="3546700"/>
              <a:ext cx="29975" cy="29650"/>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838;p71">
              <a:extLst>
                <a:ext uri="{FF2B5EF4-FFF2-40B4-BE49-F238E27FC236}">
                  <a16:creationId xmlns:a16="http://schemas.microsoft.com/office/drawing/2014/main" id="{643AA806-FF16-437B-95FB-E74CD8C9DF3F}"/>
                </a:ext>
              </a:extLst>
            </p:cNvPr>
            <p:cNvSpPr/>
            <p:nvPr/>
          </p:nvSpPr>
          <p:spPr>
            <a:xfrm>
              <a:off x="4392150" y="3664775"/>
              <a:ext cx="106475" cy="91225"/>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839;p71">
              <a:extLst>
                <a:ext uri="{FF2B5EF4-FFF2-40B4-BE49-F238E27FC236}">
                  <a16:creationId xmlns:a16="http://schemas.microsoft.com/office/drawing/2014/main" id="{2D65C934-2943-4B97-B4A4-1E8881F82C64}"/>
                </a:ext>
              </a:extLst>
            </p:cNvPr>
            <p:cNvSpPr/>
            <p:nvPr/>
          </p:nvSpPr>
          <p:spPr>
            <a:xfrm>
              <a:off x="4438125" y="3695500"/>
              <a:ext cx="29950" cy="29650"/>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840;p71">
              <a:extLst>
                <a:ext uri="{FF2B5EF4-FFF2-40B4-BE49-F238E27FC236}">
                  <a16:creationId xmlns:a16="http://schemas.microsoft.com/office/drawing/2014/main" id="{F74CD7D6-A38E-494D-A204-D1EB10AE6295}"/>
                </a:ext>
              </a:extLst>
            </p:cNvPr>
            <p:cNvSpPr/>
            <p:nvPr/>
          </p:nvSpPr>
          <p:spPr>
            <a:xfrm>
              <a:off x="4406975" y="3862050"/>
              <a:ext cx="106775" cy="91425"/>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841;p71">
              <a:extLst>
                <a:ext uri="{FF2B5EF4-FFF2-40B4-BE49-F238E27FC236}">
                  <a16:creationId xmlns:a16="http://schemas.microsoft.com/office/drawing/2014/main" id="{E3A86975-D350-4D29-9451-1025EE365EEC}"/>
                </a:ext>
              </a:extLst>
            </p:cNvPr>
            <p:cNvSpPr/>
            <p:nvPr/>
          </p:nvSpPr>
          <p:spPr>
            <a:xfrm>
              <a:off x="4453225" y="3892975"/>
              <a:ext cx="29675" cy="29650"/>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842;p71">
              <a:extLst>
                <a:ext uri="{FF2B5EF4-FFF2-40B4-BE49-F238E27FC236}">
                  <a16:creationId xmlns:a16="http://schemas.microsoft.com/office/drawing/2014/main" id="{B03540FA-7D0E-4242-B5C6-7960F9F5B3A4}"/>
                </a:ext>
              </a:extLst>
            </p:cNvPr>
            <p:cNvSpPr/>
            <p:nvPr/>
          </p:nvSpPr>
          <p:spPr>
            <a:xfrm>
              <a:off x="3776725" y="3500875"/>
              <a:ext cx="106475" cy="91200"/>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843;p71">
              <a:extLst>
                <a:ext uri="{FF2B5EF4-FFF2-40B4-BE49-F238E27FC236}">
                  <a16:creationId xmlns:a16="http://schemas.microsoft.com/office/drawing/2014/main" id="{29F87918-8551-47C1-AC8E-D97D4844E478}"/>
                </a:ext>
              </a:extLst>
            </p:cNvPr>
            <p:cNvSpPr/>
            <p:nvPr/>
          </p:nvSpPr>
          <p:spPr>
            <a:xfrm>
              <a:off x="3822700" y="3531575"/>
              <a:ext cx="29650" cy="29975"/>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844;p71">
              <a:extLst>
                <a:ext uri="{FF2B5EF4-FFF2-40B4-BE49-F238E27FC236}">
                  <a16:creationId xmlns:a16="http://schemas.microsoft.com/office/drawing/2014/main" id="{4943422A-0753-4B10-902A-22684AEF1BD3}"/>
                </a:ext>
              </a:extLst>
            </p:cNvPr>
            <p:cNvSpPr/>
            <p:nvPr/>
          </p:nvSpPr>
          <p:spPr>
            <a:xfrm>
              <a:off x="3932850" y="3193725"/>
              <a:ext cx="134825" cy="115300"/>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45;p71">
              <a:extLst>
                <a:ext uri="{FF2B5EF4-FFF2-40B4-BE49-F238E27FC236}">
                  <a16:creationId xmlns:a16="http://schemas.microsoft.com/office/drawing/2014/main" id="{863F620E-8C39-4BCA-8E73-9B64F383313B}"/>
                </a:ext>
              </a:extLst>
            </p:cNvPr>
            <p:cNvSpPr/>
            <p:nvPr/>
          </p:nvSpPr>
          <p:spPr>
            <a:xfrm>
              <a:off x="3973900" y="3224625"/>
              <a:ext cx="62925" cy="53900"/>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46;p71">
              <a:extLst>
                <a:ext uri="{FF2B5EF4-FFF2-40B4-BE49-F238E27FC236}">
                  <a16:creationId xmlns:a16="http://schemas.microsoft.com/office/drawing/2014/main" id="{BEFC6076-6F34-4060-A497-C92DE5B6FC4D}"/>
                </a:ext>
              </a:extLst>
            </p:cNvPr>
            <p:cNvSpPr/>
            <p:nvPr/>
          </p:nvSpPr>
          <p:spPr>
            <a:xfrm>
              <a:off x="3880150" y="4042800"/>
              <a:ext cx="106475" cy="91225"/>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47;p71">
              <a:extLst>
                <a:ext uri="{FF2B5EF4-FFF2-40B4-BE49-F238E27FC236}">
                  <a16:creationId xmlns:a16="http://schemas.microsoft.com/office/drawing/2014/main" id="{15E1D1AE-B223-4C03-8368-45C25EBB3DAF}"/>
                </a:ext>
              </a:extLst>
            </p:cNvPr>
            <p:cNvSpPr/>
            <p:nvPr/>
          </p:nvSpPr>
          <p:spPr>
            <a:xfrm>
              <a:off x="3920975" y="4073525"/>
              <a:ext cx="35100" cy="29800"/>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48;p71">
              <a:extLst>
                <a:ext uri="{FF2B5EF4-FFF2-40B4-BE49-F238E27FC236}">
                  <a16:creationId xmlns:a16="http://schemas.microsoft.com/office/drawing/2014/main" id="{DB660A5A-281D-42FA-92D3-79DB8BAC72EF}"/>
                </a:ext>
              </a:extLst>
            </p:cNvPr>
            <p:cNvSpPr/>
            <p:nvPr/>
          </p:nvSpPr>
          <p:spPr>
            <a:xfrm>
              <a:off x="4241250" y="4225850"/>
              <a:ext cx="106775" cy="91425"/>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49;p71">
              <a:extLst>
                <a:ext uri="{FF2B5EF4-FFF2-40B4-BE49-F238E27FC236}">
                  <a16:creationId xmlns:a16="http://schemas.microsoft.com/office/drawing/2014/main" id="{7A88EEFC-C839-4E18-92C9-A75614F63AEE}"/>
                </a:ext>
              </a:extLst>
            </p:cNvPr>
            <p:cNvSpPr/>
            <p:nvPr/>
          </p:nvSpPr>
          <p:spPr>
            <a:xfrm>
              <a:off x="4287500" y="4256775"/>
              <a:ext cx="29675" cy="29675"/>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50;p71">
              <a:extLst>
                <a:ext uri="{FF2B5EF4-FFF2-40B4-BE49-F238E27FC236}">
                  <a16:creationId xmlns:a16="http://schemas.microsoft.com/office/drawing/2014/main" id="{F18353E4-4D9E-4C6A-86BE-0094F18F0FD8}"/>
                </a:ext>
              </a:extLst>
            </p:cNvPr>
            <p:cNvSpPr/>
            <p:nvPr/>
          </p:nvSpPr>
          <p:spPr>
            <a:xfrm>
              <a:off x="2013925" y="3819400"/>
              <a:ext cx="106475" cy="91425"/>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51;p71">
              <a:extLst>
                <a:ext uri="{FF2B5EF4-FFF2-40B4-BE49-F238E27FC236}">
                  <a16:creationId xmlns:a16="http://schemas.microsoft.com/office/drawing/2014/main" id="{41467F77-BEC3-4393-8FB6-836848F6D3F1}"/>
                </a:ext>
              </a:extLst>
            </p:cNvPr>
            <p:cNvSpPr/>
            <p:nvPr/>
          </p:nvSpPr>
          <p:spPr>
            <a:xfrm>
              <a:off x="2059875" y="3850025"/>
              <a:ext cx="29675" cy="29975"/>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52;p71">
              <a:extLst>
                <a:ext uri="{FF2B5EF4-FFF2-40B4-BE49-F238E27FC236}">
                  <a16:creationId xmlns:a16="http://schemas.microsoft.com/office/drawing/2014/main" id="{0B108C13-818F-4282-A7AE-A420578BF04F}"/>
                </a:ext>
              </a:extLst>
            </p:cNvPr>
            <p:cNvSpPr/>
            <p:nvPr/>
          </p:nvSpPr>
          <p:spPr>
            <a:xfrm>
              <a:off x="1937700" y="3572625"/>
              <a:ext cx="106475" cy="9145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53;p71">
              <a:extLst>
                <a:ext uri="{FF2B5EF4-FFF2-40B4-BE49-F238E27FC236}">
                  <a16:creationId xmlns:a16="http://schemas.microsoft.com/office/drawing/2014/main" id="{CEE6E7A2-5D72-4AF2-AF00-C7CCEB9ED917}"/>
                </a:ext>
              </a:extLst>
            </p:cNvPr>
            <p:cNvSpPr/>
            <p:nvPr/>
          </p:nvSpPr>
          <p:spPr>
            <a:xfrm>
              <a:off x="1978525" y="3603550"/>
              <a:ext cx="34825" cy="29825"/>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54;p71">
              <a:extLst>
                <a:ext uri="{FF2B5EF4-FFF2-40B4-BE49-F238E27FC236}">
                  <a16:creationId xmlns:a16="http://schemas.microsoft.com/office/drawing/2014/main" id="{947E01B1-E855-4A02-93EB-70D6C070B1CD}"/>
                </a:ext>
              </a:extLst>
            </p:cNvPr>
            <p:cNvSpPr/>
            <p:nvPr/>
          </p:nvSpPr>
          <p:spPr>
            <a:xfrm>
              <a:off x="2124300" y="4295300"/>
              <a:ext cx="138525" cy="118450"/>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55;p71">
              <a:extLst>
                <a:ext uri="{FF2B5EF4-FFF2-40B4-BE49-F238E27FC236}">
                  <a16:creationId xmlns:a16="http://schemas.microsoft.com/office/drawing/2014/main" id="{D76BB4AF-0D37-4FEF-9D73-170DAD727BD1}"/>
                </a:ext>
              </a:extLst>
            </p:cNvPr>
            <p:cNvSpPr/>
            <p:nvPr/>
          </p:nvSpPr>
          <p:spPr>
            <a:xfrm>
              <a:off x="2165425" y="4326025"/>
              <a:ext cx="66575" cy="57050"/>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56;p71">
              <a:extLst>
                <a:ext uri="{FF2B5EF4-FFF2-40B4-BE49-F238E27FC236}">
                  <a16:creationId xmlns:a16="http://schemas.microsoft.com/office/drawing/2014/main" id="{9C873983-2F0D-4B15-A81A-5007A3873210}"/>
                </a:ext>
              </a:extLst>
            </p:cNvPr>
            <p:cNvSpPr/>
            <p:nvPr/>
          </p:nvSpPr>
          <p:spPr>
            <a:xfrm>
              <a:off x="2600925" y="3530650"/>
              <a:ext cx="138525" cy="118600"/>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57;p71">
              <a:extLst>
                <a:ext uri="{FF2B5EF4-FFF2-40B4-BE49-F238E27FC236}">
                  <a16:creationId xmlns:a16="http://schemas.microsoft.com/office/drawing/2014/main" id="{22FBDDB6-0B70-48C3-AD19-70DDB4875CA6}"/>
                </a:ext>
              </a:extLst>
            </p:cNvPr>
            <p:cNvSpPr/>
            <p:nvPr/>
          </p:nvSpPr>
          <p:spPr>
            <a:xfrm>
              <a:off x="2651725" y="3561525"/>
              <a:ext cx="56875" cy="56875"/>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58;p71">
              <a:extLst>
                <a:ext uri="{FF2B5EF4-FFF2-40B4-BE49-F238E27FC236}">
                  <a16:creationId xmlns:a16="http://schemas.microsoft.com/office/drawing/2014/main" id="{E9448BD9-F5E9-4093-AC4F-2C605DAAC53F}"/>
                </a:ext>
              </a:extLst>
            </p:cNvPr>
            <p:cNvSpPr/>
            <p:nvPr/>
          </p:nvSpPr>
          <p:spPr>
            <a:xfrm>
              <a:off x="4484075" y="1975325"/>
              <a:ext cx="96200" cy="8237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693;p55">
            <a:extLst>
              <a:ext uri="{FF2B5EF4-FFF2-40B4-BE49-F238E27FC236}">
                <a16:creationId xmlns:a16="http://schemas.microsoft.com/office/drawing/2014/main" id="{B3A96090-1F2F-4A95-9919-9BD2327C229B}"/>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To All The World</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32541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239458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Goals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652950" y="3118301"/>
            <a:ext cx="2559900"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Team</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Faculty</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Students</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Companies</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02</a:t>
            </a:r>
          </a:p>
        </p:txBody>
      </p:sp>
      <p:pic>
        <p:nvPicPr>
          <p:cNvPr id="11" name="Google Shape;197;p35">
            <a:extLst>
              <a:ext uri="{FF2B5EF4-FFF2-40B4-BE49-F238E27FC236}">
                <a16:creationId xmlns:a16="http://schemas.microsoft.com/office/drawing/2014/main" id="{C864C051-FEC1-47E0-B18A-0F39B304FE66}"/>
              </a:ext>
            </a:extLst>
          </p:cNvPr>
          <p:cNvPicPr preferRelativeResize="0"/>
          <p:nvPr/>
        </p:nvPicPr>
        <p:blipFill rotWithShape="1">
          <a:blip r:embed="rId3">
            <a:alphaModFix/>
          </a:blip>
          <a:srcRect t="6822" b="6822"/>
          <a:stretch/>
        </p:blipFill>
        <p:spPr>
          <a:xfrm>
            <a:off x="9038956" y="2576614"/>
            <a:ext cx="3461702" cy="3731589"/>
          </a:xfrm>
          <a:prstGeom prst="rect">
            <a:avLst/>
          </a:prstGeom>
          <a:noFill/>
          <a:ln>
            <a:noFill/>
          </a:ln>
        </p:spPr>
      </p:pic>
    </p:spTree>
    <p:extLst>
      <p:ext uri="{BB962C8B-B14F-4D97-AF65-F5344CB8AC3E}">
        <p14:creationId xmlns:p14="http://schemas.microsoft.com/office/powerpoint/2010/main" val="319512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24E16F-AB48-48D9-8D96-0A20BB0E0BAE}"/>
              </a:ext>
            </a:extLst>
          </p:cNvPr>
          <p:cNvPicPr>
            <a:picLocks noChangeAspect="1"/>
          </p:cNvPicPr>
          <p:nvPr/>
        </p:nvPicPr>
        <p:blipFill>
          <a:blip r:embed="rId3"/>
          <a:stretch>
            <a:fillRect/>
          </a:stretch>
        </p:blipFill>
        <p:spPr>
          <a:xfrm rot="16200000">
            <a:off x="2662050" y="-2641730"/>
            <a:ext cx="6867900" cy="12192000"/>
          </a:xfrm>
          <a:prstGeom prst="rect">
            <a:avLst/>
          </a:prstGeom>
        </p:spPr>
      </p:pic>
      <p:pic>
        <p:nvPicPr>
          <p:cNvPr id="7170" name="Picture 2" descr="نتيجة بحث الصور عن microservices.">
            <a:extLst>
              <a:ext uri="{FF2B5EF4-FFF2-40B4-BE49-F238E27FC236}">
                <a16:creationId xmlns:a16="http://schemas.microsoft.com/office/drawing/2014/main" id="{F5975154-289B-4FB3-9086-F3BC1E186B45}"/>
              </a:ext>
            </a:extLst>
          </p:cNvPr>
          <p:cNvPicPr>
            <a:picLocks noChangeAspect="1" noChangeArrowheads="1"/>
          </p:cNvPicPr>
          <p:nvPr/>
        </p:nvPicPr>
        <p:blipFill>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0000" b="90000" l="10000" r="90000">
                        <a14:foregroundMark x1="50325" y1="15862" x2="44059" y2="29184"/>
                        <a14:foregroundMark x1="56760" y1="32910" x2="49167" y2="20435"/>
                      </a14:backgroundRemoval>
                    </a14:imgEffect>
                  </a14:imgLayer>
                </a14:imgProps>
              </a:ext>
              <a:ext uri="{28A0092B-C50C-407E-A947-70E740481C1C}">
                <a14:useLocalDpi xmlns:a14="http://schemas.microsoft.com/office/drawing/2010/main" val="0"/>
              </a:ext>
            </a:extLst>
          </a:blip>
          <a:srcRect/>
          <a:stretch>
            <a:fillRect/>
          </a:stretch>
        </p:blipFill>
        <p:spPr bwMode="auto">
          <a:xfrm>
            <a:off x="1365572" y="451412"/>
            <a:ext cx="6096000" cy="607092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93;p55">
            <a:extLst>
              <a:ext uri="{FF2B5EF4-FFF2-40B4-BE49-F238E27FC236}">
                <a16:creationId xmlns:a16="http://schemas.microsoft.com/office/drawing/2014/main" id="{D3DC639D-8D9E-434E-B9A8-106C6FC8912C}"/>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Team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703;p55">
            <a:extLst>
              <a:ext uri="{FF2B5EF4-FFF2-40B4-BE49-F238E27FC236}">
                <a16:creationId xmlns:a16="http://schemas.microsoft.com/office/drawing/2014/main" id="{2CC9E8F1-6793-4F0B-99EB-66D6B627D9FC}"/>
              </a:ext>
            </a:extLst>
          </p:cNvPr>
          <p:cNvSpPr txBox="1">
            <a:spLocks/>
          </p:cNvSpPr>
          <p:nvPr/>
        </p:nvSpPr>
        <p:spPr>
          <a:xfrm>
            <a:off x="3274350" y="238052"/>
            <a:ext cx="2278444" cy="737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Gaining Know How Of Microservices</a:t>
            </a:r>
          </a:p>
        </p:txBody>
      </p:sp>
      <p:sp>
        <p:nvSpPr>
          <p:cNvPr id="9" name="Google Shape;703;p55">
            <a:extLst>
              <a:ext uri="{FF2B5EF4-FFF2-40B4-BE49-F238E27FC236}">
                <a16:creationId xmlns:a16="http://schemas.microsoft.com/office/drawing/2014/main" id="{9463E2F8-7277-42E2-9A81-E657C0BFAA1B}"/>
              </a:ext>
            </a:extLst>
          </p:cNvPr>
          <p:cNvSpPr txBox="1">
            <a:spLocks/>
          </p:cNvSpPr>
          <p:nvPr/>
        </p:nvSpPr>
        <p:spPr>
          <a:xfrm>
            <a:off x="6451600" y="238052"/>
            <a:ext cx="2918750" cy="737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lvl="0" indent="0" algn="r" defTabSz="914400">
              <a:lnSpc>
                <a:spcPct val="100000"/>
              </a:lnSpc>
              <a:spcAft>
                <a:spcPts val="1600"/>
              </a:spcAft>
              <a:buClr>
                <a:srgbClr val="30FCF1"/>
              </a:buClr>
              <a:buNone/>
            </a:pPr>
            <a:r>
              <a:rPr lang="en-US" sz="1800" b="1" kern="0" dirty="0">
                <a:solidFill>
                  <a:srgbClr val="FFE2F7">
                    <a:lumMod val="50000"/>
                  </a:srgbClr>
                </a:solidFill>
              </a:rPr>
              <a:t>Getting The Zamalek’s Bus to the Super Match </a:t>
            </a:r>
            <a:endParaRPr kumimoji="0" lang="en-US" sz="2000" b="1" i="0" u="none" strike="noStrike" kern="0" cap="none" spc="0" normalizeH="0" baseline="0" noProof="0" dirty="0">
              <a:ln>
                <a:noFill/>
              </a:ln>
              <a:solidFill>
                <a:srgbClr val="30FCF1"/>
              </a:solidFill>
              <a:effectLst/>
              <a:uLnTx/>
              <a:uFillTx/>
              <a:sym typeface="Work Sans Light"/>
            </a:endParaRPr>
          </a:p>
        </p:txBody>
      </p:sp>
      <p:sp>
        <p:nvSpPr>
          <p:cNvPr id="10" name="Google Shape;693;p55">
            <a:extLst>
              <a:ext uri="{FF2B5EF4-FFF2-40B4-BE49-F238E27FC236}">
                <a16:creationId xmlns:a16="http://schemas.microsoft.com/office/drawing/2014/main" id="{9088C218-152D-4770-AF8B-CD3671784B33}"/>
              </a:ext>
            </a:extLst>
          </p:cNvPr>
          <p:cNvSpPr txBox="1">
            <a:spLocks/>
          </p:cNvSpPr>
          <p:nvPr/>
        </p:nvSpPr>
        <p:spPr>
          <a:xfrm>
            <a:off x="4342452" y="335666"/>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b="1" kern="0" dirty="0">
                <a:solidFill>
                  <a:srgbClr val="FFFFFF"/>
                </a:solidFill>
              </a:rPr>
              <a:t>VS</a:t>
            </a:r>
            <a:endParaRPr kumimoji="0" lang="en-US" sz="2800" b="1"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5" name="Picture 4">
            <a:extLst>
              <a:ext uri="{FF2B5EF4-FFF2-40B4-BE49-F238E27FC236}">
                <a16:creationId xmlns:a16="http://schemas.microsoft.com/office/drawing/2014/main" id="{E8DCA073-62FE-4037-AE81-26211D793F0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0124" b="86849" l="27813" r="76771">
                        <a14:foregroundMark x1="73542" y1="66005" x2="73542" y2="58561"/>
                        <a14:foregroundMark x1="73542" y1="57816" x2="73646" y2="52357"/>
                        <a14:foregroundMark x1="73333" y1="52854" x2="59896" y2="52854"/>
                        <a14:foregroundMark x1="60521" y1="53846" x2="51458" y2="53350"/>
                        <a14:foregroundMark x1="51979" y1="53846" x2="31875" y2="53598"/>
                        <a14:foregroundMark x1="40104" y1="52854" x2="32396" y2="52854"/>
                        <a14:foregroundMark x1="30833" y1="66253" x2="30729" y2="78660"/>
                        <a14:foregroundMark x1="30521" y1="77667" x2="30208" y2="80893"/>
                        <a14:foregroundMark x1="32813" y1="83127" x2="31042" y2="82630"/>
                      </a14:backgroundRemoval>
                    </a14:imgEffect>
                  </a14:imgLayer>
                </a14:imgProps>
              </a:ext>
            </a:extLst>
          </a:blip>
          <a:srcRect l="29444" t="50000" r="24444" b="13342"/>
          <a:stretch/>
        </p:blipFill>
        <p:spPr>
          <a:xfrm rot="5400000">
            <a:off x="5279955" y="-4068532"/>
            <a:ext cx="5440193" cy="2268281"/>
          </a:xfrm>
          <a:prstGeom prst="rect">
            <a:avLst/>
          </a:prstGeom>
        </p:spPr>
      </p:pic>
      <p:pic>
        <p:nvPicPr>
          <p:cNvPr id="15" name="Picture 14">
            <a:extLst>
              <a:ext uri="{FF2B5EF4-FFF2-40B4-BE49-F238E27FC236}">
                <a16:creationId xmlns:a16="http://schemas.microsoft.com/office/drawing/2014/main" id="{AA9C49F4-E6F2-4C6E-BD13-13EB01B79FB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0124" b="86849" l="27813" r="76771">
                        <a14:foregroundMark x1="73542" y1="66005" x2="73542" y2="58561"/>
                        <a14:foregroundMark x1="73542" y1="57816" x2="73646" y2="52357"/>
                        <a14:foregroundMark x1="73333" y1="52854" x2="59896" y2="52854"/>
                        <a14:foregroundMark x1="60521" y1="53846" x2="51458" y2="53350"/>
                        <a14:foregroundMark x1="51979" y1="53846" x2="31875" y2="53598"/>
                        <a14:foregroundMark x1="40104" y1="52854" x2="32396" y2="52854"/>
                        <a14:foregroundMark x1="30833" y1="66253" x2="30729" y2="78660"/>
                        <a14:foregroundMark x1="30521" y1="77667" x2="30208" y2="80893"/>
                        <a14:foregroundMark x1="32813" y1="83127" x2="31042" y2="82630"/>
                      </a14:backgroundRemoval>
                    </a14:imgEffect>
                  </a14:imgLayer>
                </a14:imgProps>
              </a:ext>
            </a:extLst>
          </a:blip>
          <a:srcRect l="29444" t="50000" r="24444" b="13342"/>
          <a:stretch/>
        </p:blipFill>
        <p:spPr>
          <a:xfrm rot="5400000">
            <a:off x="5279954" y="9284694"/>
            <a:ext cx="5440193" cy="2268281"/>
          </a:xfrm>
          <a:prstGeom prst="rect">
            <a:avLst/>
          </a:prstGeom>
        </p:spPr>
      </p:pic>
    </p:spTree>
    <p:extLst>
      <p:ext uri="{BB962C8B-B14F-4D97-AF65-F5344CB8AC3E}">
        <p14:creationId xmlns:p14="http://schemas.microsoft.com/office/powerpoint/2010/main" val="5644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2.08333E-7 1.8706 " pathEditMode="relative" rAng="0" ptsTypes="AA">
                                      <p:cBhvr>
                                        <p:cTn id="6" dur="8000" fill="hold"/>
                                        <p:tgtEl>
                                          <p:spTgt spid="5"/>
                                        </p:tgtEl>
                                        <p:attrNameLst>
                                          <p:attrName>ppt_x</p:attrName>
                                          <p:attrName>ppt_y</p:attrName>
                                        </p:attrNameLst>
                                      </p:cBhvr>
                                      <p:rCtr x="0" y="9351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08333E-7 -2.96296E-6 L 2.08333E-7 -0.93125 " pathEditMode="relative" rAng="0" ptsTypes="AA">
                                      <p:cBhvr>
                                        <p:cTn id="10" dur="2000" fill="hold"/>
                                        <p:tgtEl>
                                          <p:spTgt spid="15"/>
                                        </p:tgtEl>
                                        <p:attrNameLst>
                                          <p:attrName>ppt_x</p:attrName>
                                          <p:attrName>ppt_y</p:attrName>
                                        </p:attrNameLst>
                                      </p:cBhvr>
                                      <p:rCtr x="0" y="-4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3;p55">
            <a:extLst>
              <a:ext uri="{FF2B5EF4-FFF2-40B4-BE49-F238E27FC236}">
                <a16:creationId xmlns:a16="http://schemas.microsoft.com/office/drawing/2014/main" id="{4C24ED9B-5ED1-4C97-998D-B3D289227A03}"/>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FOR Faculty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cxnSp>
        <p:nvCxnSpPr>
          <p:cNvPr id="3" name="Google Shape;614;p52">
            <a:extLst>
              <a:ext uri="{FF2B5EF4-FFF2-40B4-BE49-F238E27FC236}">
                <a16:creationId xmlns:a16="http://schemas.microsoft.com/office/drawing/2014/main" id="{ECD363FE-10A8-4A8E-AA8C-4FAC1A978A3C}"/>
              </a:ext>
            </a:extLst>
          </p:cNvPr>
          <p:cNvCxnSpPr>
            <a:cxnSpLocks/>
          </p:cNvCxnSpPr>
          <p:nvPr/>
        </p:nvCxnSpPr>
        <p:spPr>
          <a:xfrm>
            <a:off x="1974900" y="475050"/>
            <a:ext cx="2730179" cy="5665074"/>
          </a:xfrm>
          <a:prstGeom prst="straightConnector1">
            <a:avLst/>
          </a:prstGeom>
          <a:noFill/>
          <a:ln w="9525" cap="flat" cmpd="sng">
            <a:solidFill>
              <a:schemeClr val="lt1"/>
            </a:solidFill>
            <a:prstDash val="solid"/>
            <a:round/>
            <a:headEnd type="none" w="med" len="med"/>
            <a:tailEnd type="none" w="med" len="med"/>
          </a:ln>
        </p:spPr>
      </p:cxnSp>
      <p:pic>
        <p:nvPicPr>
          <p:cNvPr id="4" name="Google Shape;616;p52">
            <a:extLst>
              <a:ext uri="{FF2B5EF4-FFF2-40B4-BE49-F238E27FC236}">
                <a16:creationId xmlns:a16="http://schemas.microsoft.com/office/drawing/2014/main" id="{23D38413-314D-4466-8E9B-3893A1101E77}"/>
              </a:ext>
            </a:extLst>
          </p:cNvPr>
          <p:cNvPicPr preferRelativeResize="0"/>
          <p:nvPr/>
        </p:nvPicPr>
        <p:blipFill rotWithShape="1">
          <a:blip r:embed="rId2">
            <a:alphaModFix/>
          </a:blip>
          <a:srcRect/>
          <a:stretch/>
        </p:blipFill>
        <p:spPr>
          <a:xfrm>
            <a:off x="1882789" y="569008"/>
            <a:ext cx="6160776" cy="1664538"/>
          </a:xfrm>
          <a:prstGeom prst="rect">
            <a:avLst/>
          </a:prstGeom>
          <a:noFill/>
          <a:ln>
            <a:noFill/>
          </a:ln>
        </p:spPr>
      </p:pic>
      <p:sp>
        <p:nvSpPr>
          <p:cNvPr id="5" name="Google Shape;617;p52">
            <a:extLst>
              <a:ext uri="{FF2B5EF4-FFF2-40B4-BE49-F238E27FC236}">
                <a16:creationId xmlns:a16="http://schemas.microsoft.com/office/drawing/2014/main" id="{9E2CC6DA-F103-4897-97A6-6C07A551D73D}"/>
              </a:ext>
            </a:extLst>
          </p:cNvPr>
          <p:cNvSpPr txBox="1">
            <a:spLocks/>
          </p:cNvSpPr>
          <p:nvPr/>
        </p:nvSpPr>
        <p:spPr>
          <a:xfrm>
            <a:off x="3494030" y="731054"/>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Teaching Techniques</a:t>
            </a:r>
          </a:p>
        </p:txBody>
      </p:sp>
      <p:pic>
        <p:nvPicPr>
          <p:cNvPr id="7" name="Google Shape;619;p52">
            <a:extLst>
              <a:ext uri="{FF2B5EF4-FFF2-40B4-BE49-F238E27FC236}">
                <a16:creationId xmlns:a16="http://schemas.microsoft.com/office/drawing/2014/main" id="{26120DF3-7046-4586-9F89-97F5C54643FF}"/>
              </a:ext>
            </a:extLst>
          </p:cNvPr>
          <p:cNvPicPr preferRelativeResize="0"/>
          <p:nvPr/>
        </p:nvPicPr>
        <p:blipFill rotWithShape="1">
          <a:blip r:embed="rId2">
            <a:alphaModFix/>
          </a:blip>
          <a:srcRect/>
          <a:stretch/>
        </p:blipFill>
        <p:spPr>
          <a:xfrm>
            <a:off x="2674535" y="2279022"/>
            <a:ext cx="6160776" cy="1664538"/>
          </a:xfrm>
          <a:prstGeom prst="rect">
            <a:avLst/>
          </a:prstGeom>
          <a:noFill/>
          <a:ln>
            <a:noFill/>
          </a:ln>
        </p:spPr>
      </p:pic>
      <p:sp>
        <p:nvSpPr>
          <p:cNvPr id="9" name="Google Shape;621;p52">
            <a:extLst>
              <a:ext uri="{FF2B5EF4-FFF2-40B4-BE49-F238E27FC236}">
                <a16:creationId xmlns:a16="http://schemas.microsoft.com/office/drawing/2014/main" id="{8E073265-50F8-4B7B-9026-2DE73A9B5F85}"/>
              </a:ext>
            </a:extLst>
          </p:cNvPr>
          <p:cNvSpPr txBox="1">
            <a:spLocks/>
          </p:cNvSpPr>
          <p:nvPr/>
        </p:nvSpPr>
        <p:spPr>
          <a:xfrm>
            <a:off x="3368994" y="1201270"/>
            <a:ext cx="4100899"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Improving Teaching techniques by helping the Doctors to explore the students performance and create challenging environments</a:t>
            </a:r>
          </a:p>
        </p:txBody>
      </p:sp>
      <p:pic>
        <p:nvPicPr>
          <p:cNvPr id="10" name="Google Shape;622;p52">
            <a:extLst>
              <a:ext uri="{FF2B5EF4-FFF2-40B4-BE49-F238E27FC236}">
                <a16:creationId xmlns:a16="http://schemas.microsoft.com/office/drawing/2014/main" id="{96557772-3238-44B0-8CD7-BD99226A287C}"/>
              </a:ext>
            </a:extLst>
          </p:cNvPr>
          <p:cNvPicPr preferRelativeResize="0"/>
          <p:nvPr/>
        </p:nvPicPr>
        <p:blipFill rotWithShape="1">
          <a:blip r:embed="rId2">
            <a:alphaModFix/>
          </a:blip>
          <a:srcRect/>
          <a:stretch/>
        </p:blipFill>
        <p:spPr>
          <a:xfrm>
            <a:off x="3689807" y="4203056"/>
            <a:ext cx="6160776" cy="1664538"/>
          </a:xfrm>
          <a:prstGeom prst="rect">
            <a:avLst/>
          </a:prstGeom>
          <a:noFill/>
          <a:ln>
            <a:noFill/>
          </a:ln>
        </p:spPr>
      </p:pic>
      <p:sp>
        <p:nvSpPr>
          <p:cNvPr id="12" name="Google Shape;624;p52">
            <a:extLst>
              <a:ext uri="{FF2B5EF4-FFF2-40B4-BE49-F238E27FC236}">
                <a16:creationId xmlns:a16="http://schemas.microsoft.com/office/drawing/2014/main" id="{38A518F5-86EA-495D-A401-A3E42BF20B4B}"/>
              </a:ext>
            </a:extLst>
          </p:cNvPr>
          <p:cNvSpPr txBox="1">
            <a:spLocks/>
          </p:cNvSpPr>
          <p:nvPr/>
        </p:nvSpPr>
        <p:spPr>
          <a:xfrm>
            <a:off x="5262758" y="4985776"/>
            <a:ext cx="3258714"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Merging external services using Microservices design patterns</a:t>
            </a:r>
          </a:p>
        </p:txBody>
      </p:sp>
      <p:sp>
        <p:nvSpPr>
          <p:cNvPr id="13" name="Google Shape;625;p52">
            <a:extLst>
              <a:ext uri="{FF2B5EF4-FFF2-40B4-BE49-F238E27FC236}">
                <a16:creationId xmlns:a16="http://schemas.microsoft.com/office/drawing/2014/main" id="{83E46E28-064A-44FF-A2A4-B36B0C72664A}"/>
              </a:ext>
            </a:extLst>
          </p:cNvPr>
          <p:cNvSpPr/>
          <p:nvPr/>
        </p:nvSpPr>
        <p:spPr>
          <a:xfrm>
            <a:off x="4135642" y="4844170"/>
            <a:ext cx="539325" cy="395344"/>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26;p52">
            <a:extLst>
              <a:ext uri="{FF2B5EF4-FFF2-40B4-BE49-F238E27FC236}">
                <a16:creationId xmlns:a16="http://schemas.microsoft.com/office/drawing/2014/main" id="{83030B38-7BDC-4AC2-85E9-02E118E48C34}"/>
              </a:ext>
            </a:extLst>
          </p:cNvPr>
          <p:cNvGrpSpPr/>
          <p:nvPr/>
        </p:nvGrpSpPr>
        <p:grpSpPr>
          <a:xfrm>
            <a:off x="2996428" y="2842880"/>
            <a:ext cx="418173" cy="527927"/>
            <a:chOff x="871254" y="3360146"/>
            <a:chExt cx="285183" cy="347023"/>
          </a:xfrm>
        </p:grpSpPr>
        <p:sp>
          <p:nvSpPr>
            <p:cNvPr id="15" name="Google Shape;627;p52">
              <a:extLst>
                <a:ext uri="{FF2B5EF4-FFF2-40B4-BE49-F238E27FC236}">
                  <a16:creationId xmlns:a16="http://schemas.microsoft.com/office/drawing/2014/main" id="{81B3C9AD-75A0-449C-B1D7-957491242E44}"/>
                </a:ext>
              </a:extLst>
            </p:cNvPr>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52">
              <a:extLst>
                <a:ext uri="{FF2B5EF4-FFF2-40B4-BE49-F238E27FC236}">
                  <a16:creationId xmlns:a16="http://schemas.microsoft.com/office/drawing/2014/main" id="{16EA10A4-7633-448A-A376-E4FF3E0F1524}"/>
                </a:ext>
              </a:extLst>
            </p:cNvPr>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52">
              <a:extLst>
                <a:ext uri="{FF2B5EF4-FFF2-40B4-BE49-F238E27FC236}">
                  <a16:creationId xmlns:a16="http://schemas.microsoft.com/office/drawing/2014/main" id="{D5AACADB-350B-48AC-864E-787EF54F1087}"/>
                </a:ext>
              </a:extLst>
            </p:cNvPr>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52">
              <a:extLst>
                <a:ext uri="{FF2B5EF4-FFF2-40B4-BE49-F238E27FC236}">
                  <a16:creationId xmlns:a16="http://schemas.microsoft.com/office/drawing/2014/main" id="{AC03210D-4FE5-43A3-AA36-898827ACE8B2}"/>
                </a:ext>
              </a:extLst>
            </p:cNvPr>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31;p52">
            <a:extLst>
              <a:ext uri="{FF2B5EF4-FFF2-40B4-BE49-F238E27FC236}">
                <a16:creationId xmlns:a16="http://schemas.microsoft.com/office/drawing/2014/main" id="{BE359C02-BF85-426B-8A1C-D7F3831625F8}"/>
              </a:ext>
            </a:extLst>
          </p:cNvPr>
          <p:cNvGrpSpPr/>
          <p:nvPr/>
        </p:nvGrpSpPr>
        <p:grpSpPr>
          <a:xfrm>
            <a:off x="2182158" y="1121760"/>
            <a:ext cx="537652" cy="558289"/>
            <a:chOff x="2185372" y="1957799"/>
            <a:chExt cx="366664" cy="366981"/>
          </a:xfrm>
        </p:grpSpPr>
        <p:sp>
          <p:nvSpPr>
            <p:cNvPr id="20" name="Google Shape;632;p52">
              <a:extLst>
                <a:ext uri="{FF2B5EF4-FFF2-40B4-BE49-F238E27FC236}">
                  <a16:creationId xmlns:a16="http://schemas.microsoft.com/office/drawing/2014/main" id="{C2246DCD-E914-49BE-93C9-F13F112D5954}"/>
                </a:ext>
              </a:extLst>
            </p:cNvPr>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52">
              <a:extLst>
                <a:ext uri="{FF2B5EF4-FFF2-40B4-BE49-F238E27FC236}">
                  <a16:creationId xmlns:a16="http://schemas.microsoft.com/office/drawing/2014/main" id="{89FD8101-3C8D-4EB2-B65D-C935CEDACD9E}"/>
                </a:ext>
              </a:extLst>
            </p:cNvPr>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52">
              <a:extLst>
                <a:ext uri="{FF2B5EF4-FFF2-40B4-BE49-F238E27FC236}">
                  <a16:creationId xmlns:a16="http://schemas.microsoft.com/office/drawing/2014/main" id="{772BAB7B-2354-44AC-B007-75A7232CF9D6}"/>
                </a:ext>
              </a:extLst>
            </p:cNvPr>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52">
              <a:extLst>
                <a:ext uri="{FF2B5EF4-FFF2-40B4-BE49-F238E27FC236}">
                  <a16:creationId xmlns:a16="http://schemas.microsoft.com/office/drawing/2014/main" id="{1251797E-27DA-49B5-88D6-A4AF2FE8992A}"/>
                </a:ext>
              </a:extLst>
            </p:cNvPr>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52">
              <a:extLst>
                <a:ext uri="{FF2B5EF4-FFF2-40B4-BE49-F238E27FC236}">
                  <a16:creationId xmlns:a16="http://schemas.microsoft.com/office/drawing/2014/main" id="{F860AD8D-31C0-4A69-8B3E-A207107D0FF1}"/>
                </a:ext>
              </a:extLst>
            </p:cNvPr>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52">
              <a:extLst>
                <a:ext uri="{FF2B5EF4-FFF2-40B4-BE49-F238E27FC236}">
                  <a16:creationId xmlns:a16="http://schemas.microsoft.com/office/drawing/2014/main" id="{A774F547-71D5-4D1C-809A-0AF039FF695F}"/>
                </a:ext>
              </a:extLst>
            </p:cNvPr>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52">
              <a:extLst>
                <a:ext uri="{FF2B5EF4-FFF2-40B4-BE49-F238E27FC236}">
                  <a16:creationId xmlns:a16="http://schemas.microsoft.com/office/drawing/2014/main" id="{2B230107-676D-4492-9B21-7713B5138740}"/>
                </a:ext>
              </a:extLst>
            </p:cNvPr>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52">
              <a:extLst>
                <a:ext uri="{FF2B5EF4-FFF2-40B4-BE49-F238E27FC236}">
                  <a16:creationId xmlns:a16="http://schemas.microsoft.com/office/drawing/2014/main" id="{536933DE-E246-424A-AB3A-06A80EFB3206}"/>
                </a:ext>
              </a:extLst>
            </p:cNvPr>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17;p52">
            <a:extLst>
              <a:ext uri="{FF2B5EF4-FFF2-40B4-BE49-F238E27FC236}">
                <a16:creationId xmlns:a16="http://schemas.microsoft.com/office/drawing/2014/main" id="{4E8E0F7F-F835-4C16-B15B-274F9C5B895A}"/>
              </a:ext>
            </a:extLst>
          </p:cNvPr>
          <p:cNvSpPr txBox="1">
            <a:spLocks/>
          </p:cNvSpPr>
          <p:nvPr/>
        </p:nvSpPr>
        <p:spPr>
          <a:xfrm>
            <a:off x="4275738" y="2417480"/>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System Performance</a:t>
            </a:r>
          </a:p>
        </p:txBody>
      </p:sp>
      <p:sp>
        <p:nvSpPr>
          <p:cNvPr id="31" name="Google Shape;621;p52">
            <a:extLst>
              <a:ext uri="{FF2B5EF4-FFF2-40B4-BE49-F238E27FC236}">
                <a16:creationId xmlns:a16="http://schemas.microsoft.com/office/drawing/2014/main" id="{913D1EE7-00F7-4374-A155-C6E7DA2D24F3}"/>
              </a:ext>
            </a:extLst>
          </p:cNvPr>
          <p:cNvSpPr txBox="1">
            <a:spLocks/>
          </p:cNvSpPr>
          <p:nvPr/>
        </p:nvSpPr>
        <p:spPr>
          <a:xfrm>
            <a:off x="4238253" y="2871087"/>
            <a:ext cx="4100899"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Optimizing system performance using Agile and DevOps Development methodologies</a:t>
            </a:r>
          </a:p>
        </p:txBody>
      </p:sp>
      <p:sp>
        <p:nvSpPr>
          <p:cNvPr id="32" name="Google Shape;617;p52">
            <a:extLst>
              <a:ext uri="{FF2B5EF4-FFF2-40B4-BE49-F238E27FC236}">
                <a16:creationId xmlns:a16="http://schemas.microsoft.com/office/drawing/2014/main" id="{39305250-BD4C-4B1B-BC3A-BE94EC037FE1}"/>
              </a:ext>
            </a:extLst>
          </p:cNvPr>
          <p:cNvSpPr txBox="1">
            <a:spLocks/>
          </p:cNvSpPr>
          <p:nvPr/>
        </p:nvSpPr>
        <p:spPr>
          <a:xfrm>
            <a:off x="5089517" y="4355350"/>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Merging External Services</a:t>
            </a:r>
          </a:p>
        </p:txBody>
      </p:sp>
    </p:spTree>
    <p:extLst>
      <p:ext uri="{BB962C8B-B14F-4D97-AF65-F5344CB8AC3E}">
        <p14:creationId xmlns:p14="http://schemas.microsoft.com/office/powerpoint/2010/main" val="91501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3;p55">
            <a:extLst>
              <a:ext uri="{FF2B5EF4-FFF2-40B4-BE49-F238E27FC236}">
                <a16:creationId xmlns:a16="http://schemas.microsoft.com/office/drawing/2014/main" id="{E8C9FDC4-21FD-46A5-BCE5-3F4E0A10904F}"/>
              </a:ext>
            </a:extLst>
          </p:cNvPr>
          <p:cNvSpPr txBox="1">
            <a:spLocks/>
          </p:cNvSpPr>
          <p:nvPr/>
        </p:nvSpPr>
        <p:spPr>
          <a:xfrm rot="16200000">
            <a:off x="-1246226" y="286113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 FOR Students &amp; Companies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grpSp>
        <p:nvGrpSpPr>
          <p:cNvPr id="3" name="Google Shape;8017;p72">
            <a:extLst>
              <a:ext uri="{FF2B5EF4-FFF2-40B4-BE49-F238E27FC236}">
                <a16:creationId xmlns:a16="http://schemas.microsoft.com/office/drawing/2014/main" id="{A1511B22-100B-4FA2-83B3-63C62F8EFA1D}"/>
              </a:ext>
            </a:extLst>
          </p:cNvPr>
          <p:cNvGrpSpPr/>
          <p:nvPr/>
        </p:nvGrpSpPr>
        <p:grpSpPr>
          <a:xfrm>
            <a:off x="1596746" y="2726372"/>
            <a:ext cx="10209469" cy="1938228"/>
            <a:chOff x="816751" y="1127379"/>
            <a:chExt cx="2420500" cy="188017"/>
          </a:xfrm>
        </p:grpSpPr>
        <p:grpSp>
          <p:nvGrpSpPr>
            <p:cNvPr id="4" name="Google Shape;8018;p72">
              <a:extLst>
                <a:ext uri="{FF2B5EF4-FFF2-40B4-BE49-F238E27FC236}">
                  <a16:creationId xmlns:a16="http://schemas.microsoft.com/office/drawing/2014/main" id="{2C7E3D89-B978-44C2-A26C-516CA101CA37}"/>
                </a:ext>
              </a:extLst>
            </p:cNvPr>
            <p:cNvGrpSpPr/>
            <p:nvPr/>
          </p:nvGrpSpPr>
          <p:grpSpPr>
            <a:xfrm>
              <a:off x="1970234" y="1127379"/>
              <a:ext cx="575965" cy="105983"/>
              <a:chOff x="4849302" y="2852490"/>
              <a:chExt cx="1958400" cy="360485"/>
            </a:xfrm>
          </p:grpSpPr>
          <p:sp>
            <p:nvSpPr>
              <p:cNvPr id="22" name="Google Shape;8019;p72">
                <a:extLst>
                  <a:ext uri="{FF2B5EF4-FFF2-40B4-BE49-F238E27FC236}">
                    <a16:creationId xmlns:a16="http://schemas.microsoft.com/office/drawing/2014/main" id="{236F9CEA-5098-4FF4-9A5D-E7AEECFE84A0}"/>
                  </a:ext>
                </a:extLst>
              </p:cNvPr>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Easy to get a career</a:t>
                </a:r>
                <a:endParaRPr dirty="0"/>
              </a:p>
            </p:txBody>
          </p:sp>
          <p:cxnSp>
            <p:nvCxnSpPr>
              <p:cNvPr id="24" name="Google Shape;8021;p72">
                <a:extLst>
                  <a:ext uri="{FF2B5EF4-FFF2-40B4-BE49-F238E27FC236}">
                    <a16:creationId xmlns:a16="http://schemas.microsoft.com/office/drawing/2014/main" id="{50329F24-E3DE-4035-9FAC-69EB83AD0A95}"/>
                  </a:ext>
                </a:extLst>
              </p:cNvPr>
              <p:cNvCxnSpPr/>
              <p:nvPr/>
            </p:nvCxnSpPr>
            <p:spPr>
              <a:xfrm>
                <a:off x="4854516" y="2852490"/>
                <a:ext cx="0" cy="359400"/>
              </a:xfrm>
              <a:prstGeom prst="straightConnector1">
                <a:avLst/>
              </a:prstGeom>
              <a:noFill/>
              <a:ln w="9525" cap="flat" cmpd="sng">
                <a:solidFill>
                  <a:srgbClr val="667E92"/>
                </a:solidFill>
                <a:prstDash val="solid"/>
                <a:round/>
                <a:headEnd type="none" w="sm" len="sm"/>
                <a:tailEnd type="none" w="sm" len="sm"/>
              </a:ln>
            </p:spPr>
          </p:cxnSp>
        </p:grpSp>
        <p:cxnSp>
          <p:nvCxnSpPr>
            <p:cNvPr id="5" name="Google Shape;8023;p72">
              <a:extLst>
                <a:ext uri="{FF2B5EF4-FFF2-40B4-BE49-F238E27FC236}">
                  <a16:creationId xmlns:a16="http://schemas.microsoft.com/office/drawing/2014/main" id="{CDC02771-899E-4BE5-B4BA-D68ED47F71F7}"/>
                </a:ext>
              </a:extLst>
            </p:cNvPr>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grpSp>
          <p:nvGrpSpPr>
            <p:cNvPr id="7" name="Google Shape;8025;p72">
              <a:extLst>
                <a:ext uri="{FF2B5EF4-FFF2-40B4-BE49-F238E27FC236}">
                  <a16:creationId xmlns:a16="http://schemas.microsoft.com/office/drawing/2014/main" id="{A4D2E22E-E95C-4A4E-A572-6525238E0F11}"/>
                </a:ext>
              </a:extLst>
            </p:cNvPr>
            <p:cNvGrpSpPr/>
            <p:nvPr/>
          </p:nvGrpSpPr>
          <p:grpSpPr>
            <a:xfrm>
              <a:off x="816751" y="1127387"/>
              <a:ext cx="577570" cy="106132"/>
              <a:chOff x="816751" y="1127387"/>
              <a:chExt cx="577570" cy="106132"/>
            </a:xfrm>
          </p:grpSpPr>
          <p:cxnSp>
            <p:nvCxnSpPr>
              <p:cNvPr id="20" name="Google Shape;8027;p72">
                <a:extLst>
                  <a:ext uri="{FF2B5EF4-FFF2-40B4-BE49-F238E27FC236}">
                    <a16:creationId xmlns:a16="http://schemas.microsoft.com/office/drawing/2014/main" id="{6B550856-8C5B-4850-ABCA-A79EF64A1BC1}"/>
                  </a:ext>
                </a:extLst>
              </p:cNvPr>
              <p:cNvCxnSpPr/>
              <p:nvPr/>
            </p:nvCxnSpPr>
            <p:spPr>
              <a:xfrm>
                <a:off x="816751" y="1127387"/>
                <a:ext cx="0" cy="105664"/>
              </a:xfrm>
              <a:prstGeom prst="straightConnector1">
                <a:avLst/>
              </a:prstGeom>
              <a:noFill/>
              <a:ln w="9525" cap="flat" cmpd="sng">
                <a:solidFill>
                  <a:srgbClr val="667E92"/>
                </a:solidFill>
                <a:prstDash val="solid"/>
                <a:round/>
                <a:headEnd type="none" w="sm" len="sm"/>
                <a:tailEnd type="none" w="sm" len="sm"/>
              </a:ln>
            </p:spPr>
          </p:cxnSp>
          <p:sp>
            <p:nvSpPr>
              <p:cNvPr id="19" name="Google Shape;8029;p72">
                <a:extLst>
                  <a:ext uri="{FF2B5EF4-FFF2-40B4-BE49-F238E27FC236}">
                    <a16:creationId xmlns:a16="http://schemas.microsoft.com/office/drawing/2014/main" id="{E7E0825E-9C70-472B-9EF7-FA23705780F2}"/>
                  </a:ext>
                </a:extLst>
              </p:cNvPr>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Work Place</a:t>
                </a:r>
                <a:endParaRPr dirty="0"/>
              </a:p>
            </p:txBody>
          </p:sp>
        </p:grpSp>
        <p:grpSp>
          <p:nvGrpSpPr>
            <p:cNvPr id="8" name="Google Shape;8030;p72">
              <a:extLst>
                <a:ext uri="{FF2B5EF4-FFF2-40B4-BE49-F238E27FC236}">
                  <a16:creationId xmlns:a16="http://schemas.microsoft.com/office/drawing/2014/main" id="{B19D3972-9D59-4F3F-909A-34C410C6C422}"/>
                </a:ext>
              </a:extLst>
            </p:cNvPr>
            <p:cNvGrpSpPr/>
            <p:nvPr/>
          </p:nvGrpSpPr>
          <p:grpSpPr>
            <a:xfrm>
              <a:off x="1381910" y="1194219"/>
              <a:ext cx="588341" cy="121177"/>
              <a:chOff x="1381910" y="1194219"/>
              <a:chExt cx="588341" cy="121177"/>
            </a:xfrm>
          </p:grpSpPr>
          <p:grpSp>
            <p:nvGrpSpPr>
              <p:cNvPr id="14" name="Google Shape;8031;p72">
                <a:extLst>
                  <a:ext uri="{FF2B5EF4-FFF2-40B4-BE49-F238E27FC236}">
                    <a16:creationId xmlns:a16="http://schemas.microsoft.com/office/drawing/2014/main" id="{119A5898-C7E0-4F9E-86E7-70E6EF0D3AAC}"/>
                  </a:ext>
                </a:extLst>
              </p:cNvPr>
              <p:cNvGrpSpPr/>
              <p:nvPr/>
            </p:nvGrpSpPr>
            <p:grpSpPr>
              <a:xfrm rot="10800000">
                <a:off x="1381910" y="1194319"/>
                <a:ext cx="27175" cy="121077"/>
                <a:chOff x="2070100" y="2563700"/>
                <a:chExt cx="92400" cy="411825"/>
              </a:xfrm>
            </p:grpSpPr>
            <p:cxnSp>
              <p:nvCxnSpPr>
                <p:cNvPr id="16" name="Google Shape;8032;p72">
                  <a:extLst>
                    <a:ext uri="{FF2B5EF4-FFF2-40B4-BE49-F238E27FC236}">
                      <a16:creationId xmlns:a16="http://schemas.microsoft.com/office/drawing/2014/main" id="{FDFFE817-E39D-4FD9-B822-38F2D5C2E3BC}"/>
                    </a:ext>
                  </a:extLst>
                </p:cNvPr>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7" name="Google Shape;8033;p72">
                  <a:extLst>
                    <a:ext uri="{FF2B5EF4-FFF2-40B4-BE49-F238E27FC236}">
                      <a16:creationId xmlns:a16="http://schemas.microsoft.com/office/drawing/2014/main" id="{35EAE3A1-18B3-4F5A-9706-FFBB4BC488DC}"/>
                    </a:ext>
                  </a:extLst>
                </p:cNvPr>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034;p72">
                <a:extLst>
                  <a:ext uri="{FF2B5EF4-FFF2-40B4-BE49-F238E27FC236}">
                    <a16:creationId xmlns:a16="http://schemas.microsoft.com/office/drawing/2014/main" id="{06310FAE-2123-41BF-BC98-CD95D408530D}"/>
                  </a:ext>
                </a:extLst>
              </p:cNvPr>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Learning by Practice</a:t>
                </a:r>
                <a:endParaRPr dirty="0"/>
              </a:p>
            </p:txBody>
          </p:sp>
        </p:grpSp>
        <p:grpSp>
          <p:nvGrpSpPr>
            <p:cNvPr id="9" name="Google Shape;8035;p72">
              <a:extLst>
                <a:ext uri="{FF2B5EF4-FFF2-40B4-BE49-F238E27FC236}">
                  <a16:creationId xmlns:a16="http://schemas.microsoft.com/office/drawing/2014/main" id="{3D4D50E7-F530-49B4-9D36-0296E38611B4}"/>
                </a:ext>
              </a:extLst>
            </p:cNvPr>
            <p:cNvGrpSpPr/>
            <p:nvPr/>
          </p:nvGrpSpPr>
          <p:grpSpPr>
            <a:xfrm>
              <a:off x="2545667" y="1194219"/>
              <a:ext cx="691340" cy="105764"/>
              <a:chOff x="2545667" y="1194219"/>
              <a:chExt cx="691340" cy="105764"/>
            </a:xfrm>
          </p:grpSpPr>
          <p:cxnSp>
            <p:nvCxnSpPr>
              <p:cNvPr id="12" name="Google Shape;8037;p72">
                <a:extLst>
                  <a:ext uri="{FF2B5EF4-FFF2-40B4-BE49-F238E27FC236}">
                    <a16:creationId xmlns:a16="http://schemas.microsoft.com/office/drawing/2014/main" id="{C19365FB-FD91-4E74-9427-9C802EC9980D}"/>
                  </a:ext>
                </a:extLst>
              </p:cNvPr>
              <p:cNvCxnSpPr/>
              <p:nvPr/>
            </p:nvCxnSpPr>
            <p:spPr>
              <a:xfrm rot="10800000">
                <a:off x="2545667" y="1194319"/>
                <a:ext cx="0" cy="105664"/>
              </a:xfrm>
              <a:prstGeom prst="straightConnector1">
                <a:avLst/>
              </a:prstGeom>
              <a:noFill/>
              <a:ln w="9525" cap="flat" cmpd="sng">
                <a:solidFill>
                  <a:srgbClr val="667E92"/>
                </a:solidFill>
                <a:prstDash val="solid"/>
                <a:round/>
                <a:headEnd type="none" w="sm" len="sm"/>
                <a:tailEnd type="none" w="sm" len="sm"/>
              </a:ln>
            </p:spPr>
          </p:cxnSp>
          <p:sp>
            <p:nvSpPr>
              <p:cNvPr id="11" name="Google Shape;8039;p72">
                <a:extLst>
                  <a:ext uri="{FF2B5EF4-FFF2-40B4-BE49-F238E27FC236}">
                    <a16:creationId xmlns:a16="http://schemas.microsoft.com/office/drawing/2014/main" id="{DED02A24-AC90-4ED2-8625-D53C230A54F4}"/>
                  </a:ext>
                </a:extLst>
              </p:cNvPr>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Inside /Outside Communication</a:t>
                </a:r>
                <a:endParaRPr sz="1600" dirty="0"/>
              </a:p>
            </p:txBody>
          </p:sp>
        </p:grpSp>
      </p:grpSp>
      <p:pic>
        <p:nvPicPr>
          <p:cNvPr id="8194" name="Picture 2" descr="نتيجة بحث الصور عن workplace png">
            <a:extLst>
              <a:ext uri="{FF2B5EF4-FFF2-40B4-BE49-F238E27FC236}">
                <a16:creationId xmlns:a16="http://schemas.microsoft.com/office/drawing/2014/main" id="{32D8BF00-17B0-45B9-8BC5-18BD2156A0D3}"/>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266214" y="1906629"/>
            <a:ext cx="888625" cy="9408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نتيجة بحث الصور عن practice png">
            <a:extLst>
              <a:ext uri="{FF2B5EF4-FFF2-40B4-BE49-F238E27FC236}">
                <a16:creationId xmlns:a16="http://schemas.microsoft.com/office/drawing/2014/main" id="{A7E60552-9A87-475D-9676-1F7694286D67}"/>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811608" y="3980732"/>
            <a:ext cx="2982448" cy="13677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نتيجة بحث الصور عن Acclaims png">
            <a:extLst>
              <a:ext uri="{FF2B5EF4-FFF2-40B4-BE49-F238E27FC236}">
                <a16:creationId xmlns:a16="http://schemas.microsoft.com/office/drawing/2014/main" id="{88D24D4F-9995-4D25-A161-64CEDDBDA25A}"/>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770937" y="1604058"/>
            <a:ext cx="1382210" cy="13822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نتيجة بحث الصور عن Career png">
            <a:extLst>
              <a:ext uri="{FF2B5EF4-FFF2-40B4-BE49-F238E27FC236}">
                <a16:creationId xmlns:a16="http://schemas.microsoft.com/office/drawing/2014/main" id="{028F56D1-0E7C-4CCE-9ADC-344730A3AB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7349" y="4241028"/>
            <a:ext cx="4094917" cy="219370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نتيجة بحث الصور عن Inside/Outside png">
            <a:extLst>
              <a:ext uri="{FF2B5EF4-FFF2-40B4-BE49-F238E27FC236}">
                <a16:creationId xmlns:a16="http://schemas.microsoft.com/office/drawing/2014/main" id="{66588B45-6D7C-4F26-93C0-26E9CAFCFA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48106" y="2120053"/>
            <a:ext cx="1493918" cy="60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0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313806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Analysis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91938" y="4006548"/>
            <a:ext cx="4653682"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lvl="1" algn="l" defTabSz="914400">
              <a:buClr>
                <a:srgbClr val="30FCF1"/>
              </a:buClr>
              <a:buFont typeface="Arial" panose="020B0604020202020204" pitchFamily="34" charset="0"/>
              <a:buChar char="•"/>
            </a:pPr>
            <a:r>
              <a:rPr lang="en-US" sz="2000" b="1" kern="0" dirty="0">
                <a:solidFill>
                  <a:srgbClr val="FFE2F7">
                    <a:lumMod val="50000"/>
                  </a:srgbClr>
                </a:solidFill>
              </a:rPr>
              <a:t>Conceptual Model</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Backend for Frontend</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Mapping work to DevOps</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Team Effort</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03</a:t>
            </a:r>
          </a:p>
        </p:txBody>
      </p:sp>
      <p:pic>
        <p:nvPicPr>
          <p:cNvPr id="12" name="Google Shape;199;p35">
            <a:extLst>
              <a:ext uri="{FF2B5EF4-FFF2-40B4-BE49-F238E27FC236}">
                <a16:creationId xmlns:a16="http://schemas.microsoft.com/office/drawing/2014/main" id="{67A2DADB-4478-4D68-9B2D-18469879A34C}"/>
              </a:ext>
            </a:extLst>
          </p:cNvPr>
          <p:cNvPicPr preferRelativeResize="0"/>
          <p:nvPr/>
        </p:nvPicPr>
        <p:blipFill rotWithShape="1">
          <a:blip r:embed="rId3">
            <a:alphaModFix/>
          </a:blip>
          <a:srcRect t="6747" b="6747"/>
          <a:stretch/>
        </p:blipFill>
        <p:spPr>
          <a:xfrm>
            <a:off x="9245160" y="2576614"/>
            <a:ext cx="3532595" cy="3827050"/>
          </a:xfrm>
          <a:prstGeom prst="rect">
            <a:avLst/>
          </a:prstGeom>
          <a:noFill/>
          <a:ln>
            <a:noFill/>
          </a:ln>
        </p:spPr>
      </p:pic>
    </p:spTree>
    <p:extLst>
      <p:ext uri="{BB962C8B-B14F-4D97-AF65-F5344CB8AC3E}">
        <p14:creationId xmlns:p14="http://schemas.microsoft.com/office/powerpoint/2010/main" val="68906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29">
            <a:extLst>
              <a:ext uri="{FF2B5EF4-FFF2-40B4-BE49-F238E27FC236}">
                <a16:creationId xmlns:a16="http://schemas.microsoft.com/office/drawing/2014/main" id="{43E28C37-BB32-43D5-8328-21210A65104F}"/>
              </a:ext>
            </a:extLst>
          </p:cNvPr>
          <p:cNvPicPr>
            <a:picLocks noChangeAspect="1"/>
          </p:cNvPicPr>
          <p:nvPr/>
        </p:nvPicPr>
        <p:blipFill>
          <a:blip r:embed="rId3"/>
          <a:stretch>
            <a:fillRect/>
          </a:stretch>
        </p:blipFill>
        <p:spPr>
          <a:xfrm>
            <a:off x="763930" y="722024"/>
            <a:ext cx="10837762" cy="5800338"/>
          </a:xfrm>
          <a:prstGeom prst="rect">
            <a:avLst/>
          </a:prstGeom>
        </p:spPr>
      </p:pic>
      <p:sp>
        <p:nvSpPr>
          <p:cNvPr id="431" name="Rectangle 430">
            <a:extLst>
              <a:ext uri="{FF2B5EF4-FFF2-40B4-BE49-F238E27FC236}">
                <a16:creationId xmlns:a16="http://schemas.microsoft.com/office/drawing/2014/main" id="{4178F205-472B-425F-9D58-3DA7C37FF6FD}"/>
              </a:ext>
            </a:extLst>
          </p:cNvPr>
          <p:cNvSpPr/>
          <p:nvPr/>
        </p:nvSpPr>
        <p:spPr>
          <a:xfrm>
            <a:off x="5189398" y="2620094"/>
            <a:ext cx="2299347"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Identity Microservices</a:t>
            </a:r>
          </a:p>
        </p:txBody>
      </p:sp>
      <p:sp>
        <p:nvSpPr>
          <p:cNvPr id="433" name="Rectangle 432">
            <a:extLst>
              <a:ext uri="{FF2B5EF4-FFF2-40B4-BE49-F238E27FC236}">
                <a16:creationId xmlns:a16="http://schemas.microsoft.com/office/drawing/2014/main" id="{A432ADB0-2BF3-40EC-9F53-0DEEE7BB6959}"/>
              </a:ext>
            </a:extLst>
          </p:cNvPr>
          <p:cNvSpPr/>
          <p:nvPr/>
        </p:nvSpPr>
        <p:spPr>
          <a:xfrm>
            <a:off x="1256288" y="1082590"/>
            <a:ext cx="2298643"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Courses Microservices</a:t>
            </a:r>
          </a:p>
        </p:txBody>
      </p:sp>
      <p:sp>
        <p:nvSpPr>
          <p:cNvPr id="434" name="Rectangle 433">
            <a:extLst>
              <a:ext uri="{FF2B5EF4-FFF2-40B4-BE49-F238E27FC236}">
                <a16:creationId xmlns:a16="http://schemas.microsoft.com/office/drawing/2014/main" id="{61177D69-726A-4C5C-B58C-783854831AB6}"/>
              </a:ext>
            </a:extLst>
          </p:cNvPr>
          <p:cNvSpPr/>
          <p:nvPr/>
        </p:nvSpPr>
        <p:spPr>
          <a:xfrm>
            <a:off x="1245067" y="3802476"/>
            <a:ext cx="2321085"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Projects Microservices</a:t>
            </a:r>
          </a:p>
        </p:txBody>
      </p:sp>
      <p:sp>
        <p:nvSpPr>
          <p:cNvPr id="435" name="Rectangle 434">
            <a:extLst>
              <a:ext uri="{FF2B5EF4-FFF2-40B4-BE49-F238E27FC236}">
                <a16:creationId xmlns:a16="http://schemas.microsoft.com/office/drawing/2014/main" id="{33A692B4-3F96-4705-A4F8-E121DE5CCE73}"/>
              </a:ext>
            </a:extLst>
          </p:cNvPr>
          <p:cNvSpPr/>
          <p:nvPr/>
        </p:nvSpPr>
        <p:spPr>
          <a:xfrm>
            <a:off x="4987998" y="713258"/>
            <a:ext cx="2389629"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Acclaims Microservices</a:t>
            </a:r>
          </a:p>
        </p:txBody>
      </p:sp>
      <p:sp>
        <p:nvSpPr>
          <p:cNvPr id="436" name="Rectangle 435">
            <a:extLst>
              <a:ext uri="{FF2B5EF4-FFF2-40B4-BE49-F238E27FC236}">
                <a16:creationId xmlns:a16="http://schemas.microsoft.com/office/drawing/2014/main" id="{45821C00-9000-49A4-A193-206CF68C8E72}"/>
              </a:ext>
            </a:extLst>
          </p:cNvPr>
          <p:cNvSpPr/>
          <p:nvPr/>
        </p:nvSpPr>
        <p:spPr>
          <a:xfrm>
            <a:off x="5085042" y="4640678"/>
            <a:ext cx="2508059"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Real-Time Microservices</a:t>
            </a:r>
          </a:p>
        </p:txBody>
      </p:sp>
      <p:sp>
        <p:nvSpPr>
          <p:cNvPr id="437" name="Rectangle 436">
            <a:extLst>
              <a:ext uri="{FF2B5EF4-FFF2-40B4-BE49-F238E27FC236}">
                <a16:creationId xmlns:a16="http://schemas.microsoft.com/office/drawing/2014/main" id="{3320787C-F5AD-4A6E-A497-34CA7C4BDA18}"/>
              </a:ext>
            </a:extLst>
          </p:cNvPr>
          <p:cNvSpPr/>
          <p:nvPr/>
        </p:nvSpPr>
        <p:spPr>
          <a:xfrm>
            <a:off x="8548474" y="1469112"/>
            <a:ext cx="2819233"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Communities Microservices</a:t>
            </a:r>
          </a:p>
        </p:txBody>
      </p:sp>
      <p:sp>
        <p:nvSpPr>
          <p:cNvPr id="438" name="Rectangle 437">
            <a:extLst>
              <a:ext uri="{FF2B5EF4-FFF2-40B4-BE49-F238E27FC236}">
                <a16:creationId xmlns:a16="http://schemas.microsoft.com/office/drawing/2014/main" id="{E3B9482B-3CE2-466D-B258-1EA0258DC4C5}"/>
              </a:ext>
            </a:extLst>
          </p:cNvPr>
          <p:cNvSpPr/>
          <p:nvPr/>
        </p:nvSpPr>
        <p:spPr>
          <a:xfrm>
            <a:off x="8578386" y="4171808"/>
            <a:ext cx="2759410"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Assignments Microservices</a:t>
            </a:r>
          </a:p>
        </p:txBody>
      </p:sp>
      <p:sp>
        <p:nvSpPr>
          <p:cNvPr id="439" name="Google Shape;693;p55">
            <a:extLst>
              <a:ext uri="{FF2B5EF4-FFF2-40B4-BE49-F238E27FC236}">
                <a16:creationId xmlns:a16="http://schemas.microsoft.com/office/drawing/2014/main" id="{8F2E6E64-035D-4D28-86A1-98B3256A6142}"/>
              </a:ext>
            </a:extLst>
          </p:cNvPr>
          <p:cNvSpPr txBox="1">
            <a:spLocks/>
          </p:cNvSpPr>
          <p:nvPr/>
        </p:nvSpPr>
        <p:spPr>
          <a:xfrm>
            <a:off x="4510271" y="6507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Conceptual Model</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6153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4C09DF-0FF7-43F6-8055-D6AFE29EBBD6}"/>
              </a:ext>
            </a:extLst>
          </p:cNvPr>
          <p:cNvSpPr/>
          <p:nvPr/>
        </p:nvSpPr>
        <p:spPr>
          <a:xfrm>
            <a:off x="6456006" y="1544478"/>
            <a:ext cx="68287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Seems You know about agile</a:t>
            </a:r>
          </a:p>
          <a:p>
            <a:pPr algn="ctr"/>
            <a:r>
              <a:rPr lang="en-US" sz="2000" b="0" cap="none" spc="0" dirty="0">
                <a:ln w="0"/>
                <a:solidFill>
                  <a:schemeClr val="tx1"/>
                </a:solidFill>
                <a:effectLst>
                  <a:outerShdw blurRad="38100" dist="19050" dir="2700000" algn="tl" rotWithShape="0">
                    <a:schemeClr val="dk1">
                      <a:alpha val="40000"/>
                    </a:schemeClr>
                  </a:outerShdw>
                </a:effectLst>
              </a:rPr>
              <a:t>Wh</a:t>
            </a:r>
            <a:r>
              <a:rPr lang="en-US" sz="2000" dirty="0">
                <a:ln w="0"/>
                <a:effectLst>
                  <a:outerShdw blurRad="38100" dist="19050" dir="2700000" algn="tl" rotWithShape="0">
                    <a:schemeClr val="dk1">
                      <a:alpha val="40000"/>
                    </a:schemeClr>
                  </a:outerShdw>
                </a:effectLst>
              </a:rPr>
              <a:t>ere are the UMLs ??</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nvGrpSpPr>
          <p:cNvPr id="14" name="Google Shape;8778;p74">
            <a:extLst>
              <a:ext uri="{FF2B5EF4-FFF2-40B4-BE49-F238E27FC236}">
                <a16:creationId xmlns:a16="http://schemas.microsoft.com/office/drawing/2014/main" id="{7E8B0701-12C0-4001-817D-079FFFDAAD3B}"/>
              </a:ext>
            </a:extLst>
          </p:cNvPr>
          <p:cNvGrpSpPr/>
          <p:nvPr/>
        </p:nvGrpSpPr>
        <p:grpSpPr>
          <a:xfrm>
            <a:off x="3495200" y="1612605"/>
            <a:ext cx="4849792" cy="4070594"/>
            <a:chOff x="649648" y="271400"/>
            <a:chExt cx="6215377" cy="5455143"/>
          </a:xfrm>
        </p:grpSpPr>
        <p:sp>
          <p:nvSpPr>
            <p:cNvPr id="15" name="Google Shape;8779;p74">
              <a:extLst>
                <a:ext uri="{FF2B5EF4-FFF2-40B4-BE49-F238E27FC236}">
                  <a16:creationId xmlns:a16="http://schemas.microsoft.com/office/drawing/2014/main" id="{27742D37-719C-4FBA-ACE1-5083AB54A793}"/>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80;p74">
              <a:extLst>
                <a:ext uri="{FF2B5EF4-FFF2-40B4-BE49-F238E27FC236}">
                  <a16:creationId xmlns:a16="http://schemas.microsoft.com/office/drawing/2014/main" id="{02A09E99-23AF-47CB-BEA3-7339A87C75D5}"/>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81;p74">
              <a:extLst>
                <a:ext uri="{FF2B5EF4-FFF2-40B4-BE49-F238E27FC236}">
                  <a16:creationId xmlns:a16="http://schemas.microsoft.com/office/drawing/2014/main" id="{7DE1DDE6-763A-41B6-A010-7C755D257808}"/>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82;p74">
              <a:extLst>
                <a:ext uri="{FF2B5EF4-FFF2-40B4-BE49-F238E27FC236}">
                  <a16:creationId xmlns:a16="http://schemas.microsoft.com/office/drawing/2014/main" id="{74414D7B-6E59-445B-8B3E-A6C0D723267A}"/>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83;p74">
              <a:extLst>
                <a:ext uri="{FF2B5EF4-FFF2-40B4-BE49-F238E27FC236}">
                  <a16:creationId xmlns:a16="http://schemas.microsoft.com/office/drawing/2014/main" id="{436D122B-C3A5-400C-B658-23220884D98F}"/>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84;p74">
              <a:extLst>
                <a:ext uri="{FF2B5EF4-FFF2-40B4-BE49-F238E27FC236}">
                  <a16:creationId xmlns:a16="http://schemas.microsoft.com/office/drawing/2014/main" id="{CB145C17-A6AE-4CEB-A6B8-6C05DCA6D451}"/>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85;p74">
              <a:extLst>
                <a:ext uri="{FF2B5EF4-FFF2-40B4-BE49-F238E27FC236}">
                  <a16:creationId xmlns:a16="http://schemas.microsoft.com/office/drawing/2014/main" id="{03C4BAF8-6F76-4F01-8988-FC0FDA2EC1CA}"/>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86;p74">
              <a:extLst>
                <a:ext uri="{FF2B5EF4-FFF2-40B4-BE49-F238E27FC236}">
                  <a16:creationId xmlns:a16="http://schemas.microsoft.com/office/drawing/2014/main" id="{0410F5D8-0223-4E26-B021-7C4C3A0CBB29}"/>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87;p74">
              <a:extLst>
                <a:ext uri="{FF2B5EF4-FFF2-40B4-BE49-F238E27FC236}">
                  <a16:creationId xmlns:a16="http://schemas.microsoft.com/office/drawing/2014/main" id="{2CAA7F6D-DDE0-4AA9-9E0C-866A36CB7D5A}"/>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88;p74">
              <a:extLst>
                <a:ext uri="{FF2B5EF4-FFF2-40B4-BE49-F238E27FC236}">
                  <a16:creationId xmlns:a16="http://schemas.microsoft.com/office/drawing/2014/main" id="{5B119A28-1FB2-4954-B2CD-319D29BA611B}"/>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89;p74">
              <a:extLst>
                <a:ext uri="{FF2B5EF4-FFF2-40B4-BE49-F238E27FC236}">
                  <a16:creationId xmlns:a16="http://schemas.microsoft.com/office/drawing/2014/main" id="{B14FF39E-B645-49C4-8177-E8D7B4A4CB8E}"/>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90;p74">
              <a:extLst>
                <a:ext uri="{FF2B5EF4-FFF2-40B4-BE49-F238E27FC236}">
                  <a16:creationId xmlns:a16="http://schemas.microsoft.com/office/drawing/2014/main" id="{89FB1D1A-61B2-4072-ABEF-FC5148D423A8}"/>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Rectangle 26">
            <a:extLst>
              <a:ext uri="{FF2B5EF4-FFF2-40B4-BE49-F238E27FC236}">
                <a16:creationId xmlns:a16="http://schemas.microsoft.com/office/drawing/2014/main" id="{B28C29A7-9C9C-4896-B3A7-9634582203CC}"/>
              </a:ext>
            </a:extLst>
          </p:cNvPr>
          <p:cNvSpPr/>
          <p:nvPr/>
        </p:nvSpPr>
        <p:spPr>
          <a:xfrm>
            <a:off x="5497919" y="2967335"/>
            <a:ext cx="11961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BFF</a:t>
            </a:r>
          </a:p>
        </p:txBody>
      </p:sp>
      <p:sp>
        <p:nvSpPr>
          <p:cNvPr id="28" name="Rectangle 27">
            <a:extLst>
              <a:ext uri="{FF2B5EF4-FFF2-40B4-BE49-F238E27FC236}">
                <a16:creationId xmlns:a16="http://schemas.microsoft.com/office/drawing/2014/main" id="{D83DE7BE-FCE9-4203-84F3-9EEFF8622ED2}"/>
              </a:ext>
            </a:extLst>
          </p:cNvPr>
          <p:cNvSpPr/>
          <p:nvPr/>
        </p:nvSpPr>
        <p:spPr>
          <a:xfrm>
            <a:off x="6185309" y="3472078"/>
            <a:ext cx="68287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Microservices </a:t>
            </a:r>
          </a:p>
          <a:p>
            <a:pPr algn="ctr"/>
            <a:r>
              <a:rPr lang="en-US" sz="2000" dirty="0">
                <a:ln w="0"/>
                <a:effectLst>
                  <a:outerShdw blurRad="38100" dist="19050" dir="2700000" algn="tl" rotWithShape="0">
                    <a:schemeClr val="dk1">
                      <a:alpha val="40000"/>
                    </a:schemeClr>
                  </a:outerShdw>
                </a:effectLst>
              </a:rPr>
              <a:t>Backend for frontend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AC729256-8D03-4A26-83A5-498E2A80D593}"/>
              </a:ext>
            </a:extLst>
          </p:cNvPr>
          <p:cNvSpPr/>
          <p:nvPr/>
        </p:nvSpPr>
        <p:spPr>
          <a:xfrm>
            <a:off x="-992559" y="2689411"/>
            <a:ext cx="682877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Users Involvement </a:t>
            </a:r>
          </a:p>
        </p:txBody>
      </p:sp>
      <p:sp>
        <p:nvSpPr>
          <p:cNvPr id="31" name="Rectangle 30">
            <a:extLst>
              <a:ext uri="{FF2B5EF4-FFF2-40B4-BE49-F238E27FC236}">
                <a16:creationId xmlns:a16="http://schemas.microsoft.com/office/drawing/2014/main" id="{D7D72E5B-949A-493F-8B6E-E944D0770887}"/>
              </a:ext>
            </a:extLst>
          </p:cNvPr>
          <p:cNvSpPr/>
          <p:nvPr/>
        </p:nvSpPr>
        <p:spPr>
          <a:xfrm>
            <a:off x="575338" y="4581028"/>
            <a:ext cx="3313810" cy="1200329"/>
          </a:xfrm>
          <a:prstGeom prst="rect">
            <a:avLst/>
          </a:prstGeom>
        </p:spPr>
        <p:txBody>
          <a:bodyPr wrap="square">
            <a:spAutoFit/>
          </a:bodyPr>
          <a:lstStyle/>
          <a:p>
            <a:r>
              <a:rPr lang="en-US" dirty="0"/>
              <a:t>A Backend for Frontend (BFF) architecture can be used to create backends for client-facing mobile or web apps. </a:t>
            </a:r>
          </a:p>
        </p:txBody>
      </p:sp>
    </p:spTree>
    <p:extLst>
      <p:ext uri="{BB962C8B-B14F-4D97-AF65-F5344CB8AC3E}">
        <p14:creationId xmlns:p14="http://schemas.microsoft.com/office/powerpoint/2010/main" val="441565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3;p55">
            <a:extLst>
              <a:ext uri="{FF2B5EF4-FFF2-40B4-BE49-F238E27FC236}">
                <a16:creationId xmlns:a16="http://schemas.microsoft.com/office/drawing/2014/main" id="{D273D00C-33C7-4F57-97B0-53426AC150AE}"/>
              </a:ext>
            </a:extLst>
          </p:cNvPr>
          <p:cNvSpPr txBox="1">
            <a:spLocks/>
          </p:cNvSpPr>
          <p:nvPr/>
        </p:nvSpPr>
        <p:spPr>
          <a:xfrm rot="16200000">
            <a:off x="-1246226" y="286113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All Analysis UMLs and User Stories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4" name="Google Shape;808;p60">
            <a:extLst>
              <a:ext uri="{FF2B5EF4-FFF2-40B4-BE49-F238E27FC236}">
                <a16:creationId xmlns:a16="http://schemas.microsoft.com/office/drawing/2014/main" id="{34231FB1-7CF5-4687-A56E-8AFB81F30F5B}"/>
              </a:ext>
            </a:extLst>
          </p:cNvPr>
          <p:cNvPicPr preferRelativeResize="0"/>
          <p:nvPr/>
        </p:nvPicPr>
        <p:blipFill>
          <a:blip r:embed="rId3">
            <a:alphaModFix/>
          </a:blip>
          <a:stretch>
            <a:fillRect/>
          </a:stretch>
        </p:blipFill>
        <p:spPr>
          <a:xfrm>
            <a:off x="1196503" y="204282"/>
            <a:ext cx="10734824" cy="6653718"/>
          </a:xfrm>
          <a:prstGeom prst="rect">
            <a:avLst/>
          </a:prstGeom>
          <a:noFill/>
          <a:ln>
            <a:noFill/>
          </a:ln>
        </p:spPr>
      </p:pic>
      <p:pic>
        <p:nvPicPr>
          <p:cNvPr id="5" name="Picture 4">
            <a:extLst>
              <a:ext uri="{FF2B5EF4-FFF2-40B4-BE49-F238E27FC236}">
                <a16:creationId xmlns:a16="http://schemas.microsoft.com/office/drawing/2014/main" id="{082B916C-E059-4E3A-B6EB-F1C4106AF683}"/>
              </a:ext>
            </a:extLst>
          </p:cNvPr>
          <p:cNvPicPr>
            <a:picLocks noChangeAspect="1"/>
          </p:cNvPicPr>
          <p:nvPr/>
        </p:nvPicPr>
        <p:blipFill>
          <a:blip r:embed="rId4"/>
          <a:stretch>
            <a:fillRect/>
          </a:stretch>
        </p:blipFill>
        <p:spPr>
          <a:xfrm>
            <a:off x="2886859" y="955995"/>
            <a:ext cx="7354112" cy="4734686"/>
          </a:xfrm>
          <a:prstGeom prst="rect">
            <a:avLst/>
          </a:prstGeom>
        </p:spPr>
      </p:pic>
      <p:sp>
        <p:nvSpPr>
          <p:cNvPr id="6" name="Rectangle 5">
            <a:extLst>
              <a:ext uri="{FF2B5EF4-FFF2-40B4-BE49-F238E27FC236}">
                <a16:creationId xmlns:a16="http://schemas.microsoft.com/office/drawing/2014/main" id="{91A2672D-E401-4BEF-BC4D-0E999B78D728}"/>
              </a:ext>
            </a:extLst>
          </p:cNvPr>
          <p:cNvSpPr/>
          <p:nvPr/>
        </p:nvSpPr>
        <p:spPr>
          <a:xfrm>
            <a:off x="2436477" y="112027"/>
            <a:ext cx="5704254" cy="369332"/>
          </a:xfrm>
          <a:prstGeom prst="rect">
            <a:avLst/>
          </a:prstGeom>
        </p:spPr>
        <p:txBody>
          <a:bodyPr wrap="none">
            <a:spAutoFit/>
          </a:bodyPr>
          <a:lstStyle/>
          <a:p>
            <a:r>
              <a:rPr lang="en-US" dirty="0">
                <a:solidFill>
                  <a:schemeClr val="tx2"/>
                </a:solidFill>
                <a:hlinkClick r:id="rId5">
                  <a:extLst>
                    <a:ext uri="{A12FA001-AC4F-418D-AE19-62706E023703}">
                      <ahyp:hlinkClr xmlns:ahyp="http://schemas.microsoft.com/office/drawing/2018/hyperlinkcolor" val="tx"/>
                    </a:ext>
                  </a:extLst>
                </a:hlinkClick>
              </a:rPr>
              <a:t>https://github.com/mans-tavss/TavssOnContainersAnalysis</a:t>
            </a:r>
            <a:endParaRPr lang="en-US" dirty="0">
              <a:solidFill>
                <a:schemeClr val="tx2"/>
              </a:solidFill>
            </a:endParaRPr>
          </a:p>
        </p:txBody>
      </p:sp>
    </p:spTree>
    <p:extLst>
      <p:ext uri="{BB962C8B-B14F-4D97-AF65-F5344CB8AC3E}">
        <p14:creationId xmlns:p14="http://schemas.microsoft.com/office/powerpoint/2010/main" val="39408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52000">
                <a:schemeClr val="bg2">
                  <a:lumMod val="75000"/>
                </a:schemeClr>
              </a:gs>
              <a:gs pos="92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5D82D35-684B-46EA-A407-571BC872E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pic>
        <p:nvPicPr>
          <p:cNvPr id="6" name="Picture 5" descr="ÙØªÙØ¬Ø© Ø¨Ø­Ø« Ø§ÙØµÙØ± Ø¹Ù âªdevopsâ¬â">
            <a:extLst>
              <a:ext uri="{FF2B5EF4-FFF2-40B4-BE49-F238E27FC236}">
                <a16:creationId xmlns:a16="http://schemas.microsoft.com/office/drawing/2014/main" id="{7F66BAA1-DE30-4286-9461-D01EB05854D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0921" y="2250251"/>
            <a:ext cx="5333639" cy="2819589"/>
          </a:xfrm>
          <a:prstGeom prst="rect">
            <a:avLst/>
          </a:prstGeom>
          <a:noFill/>
          <a:ln>
            <a:noFill/>
          </a:ln>
        </p:spPr>
      </p:pic>
      <p:sp>
        <p:nvSpPr>
          <p:cNvPr id="5" name="Rectangle 4">
            <a:extLst>
              <a:ext uri="{FF2B5EF4-FFF2-40B4-BE49-F238E27FC236}">
                <a16:creationId xmlns:a16="http://schemas.microsoft.com/office/drawing/2014/main" id="{4AC14B3A-675D-479B-8DC1-CE1C801FDC7E}"/>
              </a:ext>
            </a:extLst>
          </p:cNvPr>
          <p:cNvSpPr/>
          <p:nvPr/>
        </p:nvSpPr>
        <p:spPr>
          <a:xfrm>
            <a:off x="3108886" y="64636"/>
            <a:ext cx="62993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WHOA! DevOps Team</a:t>
            </a:r>
          </a:p>
        </p:txBody>
      </p:sp>
      <p:sp>
        <p:nvSpPr>
          <p:cNvPr id="8" name="Rectangle: Rounded Corners 7">
            <a:extLst>
              <a:ext uri="{FF2B5EF4-FFF2-40B4-BE49-F238E27FC236}">
                <a16:creationId xmlns:a16="http://schemas.microsoft.com/office/drawing/2014/main" id="{6193A1D3-7A0F-45C9-B3EF-94F671C98B5A}"/>
              </a:ext>
            </a:extLst>
          </p:cNvPr>
          <p:cNvSpPr/>
          <p:nvPr/>
        </p:nvSpPr>
        <p:spPr>
          <a:xfrm>
            <a:off x="4651935" y="1622710"/>
            <a:ext cx="2451610" cy="25933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rPr>
              <a:t>Dr : Samir Abd El-</a:t>
            </a:r>
            <a:r>
              <a:rPr lang="en-US" b="1" dirty="0" err="1">
                <a:solidFill>
                  <a:schemeClr val="bg1"/>
                </a:solidFill>
              </a:rPr>
              <a:t>Razik</a:t>
            </a:r>
            <a:endParaRPr lang="en-US" b="1" dirty="0">
              <a:solidFill>
                <a:schemeClr val="bg1"/>
              </a:solidFill>
            </a:endParaRPr>
          </a:p>
        </p:txBody>
      </p:sp>
      <p:sp>
        <p:nvSpPr>
          <p:cNvPr id="10" name="Rectangle: Rounded Corners 9">
            <a:extLst>
              <a:ext uri="{FF2B5EF4-FFF2-40B4-BE49-F238E27FC236}">
                <a16:creationId xmlns:a16="http://schemas.microsoft.com/office/drawing/2014/main" id="{A44C9C65-3068-40C9-8B9D-BD9E1D30683B}"/>
              </a:ext>
            </a:extLst>
          </p:cNvPr>
          <p:cNvSpPr/>
          <p:nvPr/>
        </p:nvSpPr>
        <p:spPr>
          <a:xfrm>
            <a:off x="1751339" y="1868444"/>
            <a:ext cx="2468207" cy="274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Khalil</a:t>
            </a:r>
          </a:p>
        </p:txBody>
      </p:sp>
      <p:sp>
        <p:nvSpPr>
          <p:cNvPr id="11" name="Rectangle: Rounded Corners 10">
            <a:extLst>
              <a:ext uri="{FF2B5EF4-FFF2-40B4-BE49-F238E27FC236}">
                <a16:creationId xmlns:a16="http://schemas.microsoft.com/office/drawing/2014/main" id="{62728C46-2999-4E2B-AA3A-123538AD5647}"/>
              </a:ext>
            </a:extLst>
          </p:cNvPr>
          <p:cNvSpPr/>
          <p:nvPr/>
        </p:nvSpPr>
        <p:spPr>
          <a:xfrm>
            <a:off x="544104" y="3760481"/>
            <a:ext cx="2122714"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Mohammad Ashraf</a:t>
            </a:r>
          </a:p>
        </p:txBody>
      </p:sp>
      <p:sp>
        <p:nvSpPr>
          <p:cNvPr id="12" name="Rectangle: Rounded Corners 11">
            <a:extLst>
              <a:ext uri="{FF2B5EF4-FFF2-40B4-BE49-F238E27FC236}">
                <a16:creationId xmlns:a16="http://schemas.microsoft.com/office/drawing/2014/main" id="{C5362D9F-C04B-4039-8AEA-F70D0A90D06D}"/>
              </a:ext>
            </a:extLst>
          </p:cNvPr>
          <p:cNvSpPr/>
          <p:nvPr/>
        </p:nvSpPr>
        <p:spPr>
          <a:xfrm>
            <a:off x="812729" y="2727425"/>
            <a:ext cx="2122714"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Abu Zahra</a:t>
            </a:r>
          </a:p>
        </p:txBody>
      </p:sp>
      <p:sp>
        <p:nvSpPr>
          <p:cNvPr id="13" name="Rectangle: Rounded Corners 12">
            <a:extLst>
              <a:ext uri="{FF2B5EF4-FFF2-40B4-BE49-F238E27FC236}">
                <a16:creationId xmlns:a16="http://schemas.microsoft.com/office/drawing/2014/main" id="{1843A831-9D99-4AD9-96FF-528CC7A7E369}"/>
              </a:ext>
            </a:extLst>
          </p:cNvPr>
          <p:cNvSpPr/>
          <p:nvPr/>
        </p:nvSpPr>
        <p:spPr>
          <a:xfrm>
            <a:off x="1285885" y="4694231"/>
            <a:ext cx="2161428" cy="2958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Abu El Regal</a:t>
            </a:r>
          </a:p>
        </p:txBody>
      </p:sp>
      <p:sp>
        <p:nvSpPr>
          <p:cNvPr id="14" name="Rectangle: Rounded Corners 13">
            <a:extLst>
              <a:ext uri="{FF2B5EF4-FFF2-40B4-BE49-F238E27FC236}">
                <a16:creationId xmlns:a16="http://schemas.microsoft.com/office/drawing/2014/main" id="{91E012B5-2C8F-4B50-8084-90A8B467FF3E}"/>
              </a:ext>
            </a:extLst>
          </p:cNvPr>
          <p:cNvSpPr/>
          <p:nvPr/>
        </p:nvSpPr>
        <p:spPr>
          <a:xfrm>
            <a:off x="3590577" y="5300891"/>
            <a:ext cx="2122715"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Mohammad </a:t>
            </a:r>
            <a:r>
              <a:rPr lang="en-US" b="1" dirty="0" err="1"/>
              <a:t>Anter</a:t>
            </a:r>
            <a:endParaRPr lang="en-US" b="1" dirty="0"/>
          </a:p>
        </p:txBody>
      </p:sp>
      <p:sp>
        <p:nvSpPr>
          <p:cNvPr id="15" name="Rectangle: Rounded Corners 14">
            <a:extLst>
              <a:ext uri="{FF2B5EF4-FFF2-40B4-BE49-F238E27FC236}">
                <a16:creationId xmlns:a16="http://schemas.microsoft.com/office/drawing/2014/main" id="{C1EBA62C-0B3E-494A-8C41-EC14F0B06163}"/>
              </a:ext>
            </a:extLst>
          </p:cNvPr>
          <p:cNvSpPr/>
          <p:nvPr/>
        </p:nvSpPr>
        <p:spPr>
          <a:xfrm>
            <a:off x="6015819" y="5293447"/>
            <a:ext cx="2175452" cy="2743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Eslam</a:t>
            </a:r>
            <a:r>
              <a:rPr lang="en-US" b="1" dirty="0"/>
              <a:t> </a:t>
            </a:r>
            <a:r>
              <a:rPr lang="en-US" b="1" dirty="0" err="1"/>
              <a:t>Khater</a:t>
            </a:r>
            <a:endParaRPr lang="en-US" b="1" dirty="0"/>
          </a:p>
        </p:txBody>
      </p:sp>
      <p:sp>
        <p:nvSpPr>
          <p:cNvPr id="16" name="Rectangle: Rounded Corners 15">
            <a:extLst>
              <a:ext uri="{FF2B5EF4-FFF2-40B4-BE49-F238E27FC236}">
                <a16:creationId xmlns:a16="http://schemas.microsoft.com/office/drawing/2014/main" id="{DE487BA4-0726-4B8C-B6D3-93EB3AC3971D}"/>
              </a:ext>
            </a:extLst>
          </p:cNvPr>
          <p:cNvSpPr/>
          <p:nvPr/>
        </p:nvSpPr>
        <p:spPr>
          <a:xfrm>
            <a:off x="8699833" y="2735790"/>
            <a:ext cx="2109009"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solidFill>
                  <a:schemeClr val="tx1"/>
                </a:solidFill>
              </a:rPr>
              <a:t>Noura</a:t>
            </a:r>
            <a:r>
              <a:rPr lang="en-US" b="1" dirty="0">
                <a:solidFill>
                  <a:schemeClr val="tx1"/>
                </a:solidFill>
              </a:rPr>
              <a:t> </a:t>
            </a:r>
            <a:r>
              <a:rPr lang="en-US" b="1" dirty="0" err="1">
                <a:solidFill>
                  <a:schemeClr val="tx1"/>
                </a:solidFill>
              </a:rPr>
              <a:t>Abdelnaser</a:t>
            </a:r>
            <a:endParaRPr lang="en-US" b="1" dirty="0">
              <a:solidFill>
                <a:schemeClr val="tx1"/>
              </a:solidFill>
            </a:endParaRPr>
          </a:p>
        </p:txBody>
      </p:sp>
      <p:sp>
        <p:nvSpPr>
          <p:cNvPr id="17" name="Rectangle: Rounded Corners 16">
            <a:extLst>
              <a:ext uri="{FF2B5EF4-FFF2-40B4-BE49-F238E27FC236}">
                <a16:creationId xmlns:a16="http://schemas.microsoft.com/office/drawing/2014/main" id="{721228E2-7268-494A-892C-095AAF05420D}"/>
              </a:ext>
            </a:extLst>
          </p:cNvPr>
          <p:cNvSpPr/>
          <p:nvPr/>
        </p:nvSpPr>
        <p:spPr>
          <a:xfrm>
            <a:off x="7810124" y="1861878"/>
            <a:ext cx="2122714"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 Rana Hesham</a:t>
            </a:r>
            <a:endParaRPr lang="en-US" sz="1600" b="1" dirty="0">
              <a:solidFill>
                <a:schemeClr val="tx1"/>
              </a:solidFill>
            </a:endParaRPr>
          </a:p>
        </p:txBody>
      </p:sp>
      <p:sp>
        <p:nvSpPr>
          <p:cNvPr id="18" name="Rectangle: Rounded Corners 17">
            <a:extLst>
              <a:ext uri="{FF2B5EF4-FFF2-40B4-BE49-F238E27FC236}">
                <a16:creationId xmlns:a16="http://schemas.microsoft.com/office/drawing/2014/main" id="{BF352718-B268-4BB2-A619-8B2A57A3453D}"/>
              </a:ext>
            </a:extLst>
          </p:cNvPr>
          <p:cNvSpPr/>
          <p:nvPr/>
        </p:nvSpPr>
        <p:spPr>
          <a:xfrm>
            <a:off x="8346881" y="4468877"/>
            <a:ext cx="2122715"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Merna Osama</a:t>
            </a:r>
          </a:p>
        </p:txBody>
      </p:sp>
      <p:sp>
        <p:nvSpPr>
          <p:cNvPr id="19" name="Rectangle: Rounded Corners 18">
            <a:extLst>
              <a:ext uri="{FF2B5EF4-FFF2-40B4-BE49-F238E27FC236}">
                <a16:creationId xmlns:a16="http://schemas.microsoft.com/office/drawing/2014/main" id="{AE22A1B9-0640-4B26-8621-6065F57B6C13}"/>
              </a:ext>
            </a:extLst>
          </p:cNvPr>
          <p:cNvSpPr/>
          <p:nvPr/>
        </p:nvSpPr>
        <p:spPr>
          <a:xfrm>
            <a:off x="8820038" y="3553429"/>
            <a:ext cx="2122715"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solidFill>
                  <a:schemeClr val="tx1"/>
                </a:solidFill>
              </a:rPr>
              <a:t>Heba</a:t>
            </a:r>
            <a:r>
              <a:rPr lang="en-US" b="1" dirty="0">
                <a:solidFill>
                  <a:schemeClr val="tx1"/>
                </a:solidFill>
              </a:rPr>
              <a:t> </a:t>
            </a:r>
            <a:r>
              <a:rPr lang="en-US" b="1" dirty="0" err="1">
                <a:solidFill>
                  <a:schemeClr val="tx1"/>
                </a:solidFill>
              </a:rPr>
              <a:t>Isamail</a:t>
            </a:r>
            <a:endParaRPr lang="en-US" b="1" dirty="0">
              <a:solidFill>
                <a:schemeClr val="tx1"/>
              </a:solidFill>
            </a:endParaRPr>
          </a:p>
        </p:txBody>
      </p:sp>
    </p:spTree>
    <p:extLst>
      <p:ext uri="{BB962C8B-B14F-4D97-AF65-F5344CB8AC3E}">
        <p14:creationId xmlns:p14="http://schemas.microsoft.com/office/powerpoint/2010/main" val="9509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64438-B57F-4D8A-B3A2-3CFDFE77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039F0F1-C678-4E3B-88E7-B37708D17DA6}"/>
              </a:ext>
            </a:extLst>
          </p:cNvPr>
          <p:cNvSpPr/>
          <p:nvPr/>
        </p:nvSpPr>
        <p:spPr>
          <a:xfrm>
            <a:off x="70001" y="108388"/>
            <a:ext cx="5593326" cy="646331"/>
          </a:xfrm>
          <a:prstGeom prst="rect">
            <a:avLst/>
          </a:prstGeom>
          <a:noFill/>
        </p:spPr>
        <p:txBody>
          <a:bodyPr wrap="none" lIns="91440" tIns="45720" rIns="91440" bIns="45720">
            <a:spAutoFit/>
          </a:bodyPr>
          <a:lstStyle/>
          <a:p>
            <a:pPr algn="ctr"/>
            <a:r>
              <a:rPr lang="en-US" sz="3600" b="1" cap="none" spc="50" dirty="0">
                <a:ln w="0"/>
                <a:solidFill>
                  <a:schemeClr val="bg2"/>
                </a:solidFill>
                <a:effectLst>
                  <a:innerShdw blurRad="63500" dist="50800" dir="13500000">
                    <a:srgbClr val="000000">
                      <a:alpha val="50000"/>
                    </a:srgbClr>
                  </a:innerShdw>
                </a:effectLst>
              </a:rPr>
              <a:t>DevOps/ Scrum Framework</a:t>
            </a:r>
          </a:p>
        </p:txBody>
      </p:sp>
    </p:spTree>
    <p:extLst>
      <p:ext uri="{BB962C8B-B14F-4D97-AF65-F5344CB8AC3E}">
        <p14:creationId xmlns:p14="http://schemas.microsoft.com/office/powerpoint/2010/main" val="344618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F25AB1-16B0-4488-B94A-F7A256282662}"/>
              </a:ext>
            </a:extLst>
          </p:cNvPr>
          <p:cNvPicPr>
            <a:picLocks noChangeAspect="1"/>
          </p:cNvPicPr>
          <p:nvPr/>
        </p:nvPicPr>
        <p:blipFill>
          <a:blip r:embed="rId2"/>
          <a:stretch>
            <a:fillRect/>
          </a:stretch>
        </p:blipFill>
        <p:spPr>
          <a:xfrm>
            <a:off x="5837434" y="0"/>
            <a:ext cx="6448341" cy="6858000"/>
          </a:xfrm>
          <a:prstGeom prst="rect">
            <a:avLst/>
          </a:prstGeom>
        </p:spPr>
      </p:pic>
      <p:pic>
        <p:nvPicPr>
          <p:cNvPr id="5" name="Picture 4">
            <a:extLst>
              <a:ext uri="{FF2B5EF4-FFF2-40B4-BE49-F238E27FC236}">
                <a16:creationId xmlns:a16="http://schemas.microsoft.com/office/drawing/2014/main" id="{30D5C009-9FEE-4AB7-B8E8-8E6DE3DD4821}"/>
              </a:ext>
            </a:extLst>
          </p:cNvPr>
          <p:cNvPicPr>
            <a:picLocks noChangeAspect="1"/>
          </p:cNvPicPr>
          <p:nvPr/>
        </p:nvPicPr>
        <p:blipFill>
          <a:blip r:embed="rId3"/>
          <a:stretch>
            <a:fillRect/>
          </a:stretch>
        </p:blipFill>
        <p:spPr>
          <a:xfrm>
            <a:off x="0" y="0"/>
            <a:ext cx="5868819" cy="3424136"/>
          </a:xfrm>
          <a:prstGeom prst="rect">
            <a:avLst/>
          </a:prstGeom>
        </p:spPr>
      </p:pic>
      <p:pic>
        <p:nvPicPr>
          <p:cNvPr id="6" name="Picture 5">
            <a:extLst>
              <a:ext uri="{FF2B5EF4-FFF2-40B4-BE49-F238E27FC236}">
                <a16:creationId xmlns:a16="http://schemas.microsoft.com/office/drawing/2014/main" id="{2ED2521D-730B-4009-876F-9D7111FCC481}"/>
              </a:ext>
            </a:extLst>
          </p:cNvPr>
          <p:cNvPicPr>
            <a:picLocks noChangeAspect="1"/>
          </p:cNvPicPr>
          <p:nvPr/>
        </p:nvPicPr>
        <p:blipFill>
          <a:blip r:embed="rId4"/>
          <a:stretch>
            <a:fillRect/>
          </a:stretch>
        </p:blipFill>
        <p:spPr>
          <a:xfrm>
            <a:off x="0" y="3424135"/>
            <a:ext cx="5837434" cy="3424135"/>
          </a:xfrm>
          <a:prstGeom prst="rect">
            <a:avLst/>
          </a:prstGeom>
        </p:spPr>
      </p:pic>
    </p:spTree>
    <p:extLst>
      <p:ext uri="{BB962C8B-B14F-4D97-AF65-F5344CB8AC3E}">
        <p14:creationId xmlns:p14="http://schemas.microsoft.com/office/powerpoint/2010/main" val="362996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5BC2F-5D72-4471-8365-BB32F0512EC8}"/>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oogle Shape;220;p37">
            <a:extLst>
              <a:ext uri="{FF2B5EF4-FFF2-40B4-BE49-F238E27FC236}">
                <a16:creationId xmlns:a16="http://schemas.microsoft.com/office/drawing/2014/main" id="{6DEA372D-656C-4A65-8D82-E7BDFBEA46DC}"/>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6" name="Google Shape;217;p37">
            <a:extLst>
              <a:ext uri="{FF2B5EF4-FFF2-40B4-BE49-F238E27FC236}">
                <a16:creationId xmlns:a16="http://schemas.microsoft.com/office/drawing/2014/main" id="{F5CA8681-E6B0-463B-ADF5-EA690922F8B2}"/>
              </a:ext>
            </a:extLst>
          </p:cNvPr>
          <p:cNvSpPr txBox="1">
            <a:spLocks/>
          </p:cNvSpPr>
          <p:nvPr/>
        </p:nvSpPr>
        <p:spPr>
          <a:xfrm>
            <a:off x="635950" y="3601056"/>
            <a:ext cx="5234515" cy="2909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Design &amp; Develop</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219;p37">
            <a:extLst>
              <a:ext uri="{FF2B5EF4-FFF2-40B4-BE49-F238E27FC236}">
                <a16:creationId xmlns:a16="http://schemas.microsoft.com/office/drawing/2014/main" id="{17801536-FCDB-4F7C-B914-E102B5BB947F}"/>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04</a:t>
            </a:r>
          </a:p>
        </p:txBody>
      </p:sp>
      <p:sp>
        <p:nvSpPr>
          <p:cNvPr id="10" name="Google Shape;191;p35">
            <a:extLst>
              <a:ext uri="{FF2B5EF4-FFF2-40B4-BE49-F238E27FC236}">
                <a16:creationId xmlns:a16="http://schemas.microsoft.com/office/drawing/2014/main" id="{1D1627DC-19E5-4E08-A3D0-31AF13D2EA35}"/>
              </a:ext>
            </a:extLst>
          </p:cNvPr>
          <p:cNvSpPr txBox="1">
            <a:spLocks/>
          </p:cNvSpPr>
          <p:nvPr/>
        </p:nvSpPr>
        <p:spPr>
          <a:xfrm flipH="1">
            <a:off x="39258" y="4006548"/>
            <a:ext cx="410107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781050" lvl="1" indent="-171450" algn="l" defTabSz="914400">
              <a:buClr>
                <a:srgbClr val="30FCF1"/>
              </a:buClr>
              <a:buFont typeface="Arial" panose="020B0604020202020204" pitchFamily="34" charset="0"/>
              <a:buChar char="•"/>
            </a:pPr>
            <a:r>
              <a:rPr lang="en-US" sz="1800" b="1" kern="0" dirty="0">
                <a:solidFill>
                  <a:srgbClr val="30FCF1"/>
                </a:solidFill>
              </a:rPr>
              <a:t>Microservices</a:t>
            </a:r>
          </a:p>
          <a:p>
            <a:pPr marL="781050" lvl="1" indent="-171450" algn="l" defTabSz="914400">
              <a:buClr>
                <a:srgbClr val="30FCF1"/>
              </a:buClr>
              <a:buFont typeface="Arial" panose="020B0604020202020204" pitchFamily="34" charset="0"/>
              <a:buChar char="•"/>
            </a:pPr>
            <a:r>
              <a:rPr lang="en-US" sz="1800" b="1" kern="0" dirty="0">
                <a:solidFill>
                  <a:srgbClr val="30FCF1"/>
                </a:solidFill>
              </a:rPr>
              <a:t>Architecture</a:t>
            </a:r>
          </a:p>
          <a:p>
            <a:pPr marL="781050" lvl="1" indent="-171450" algn="l" defTabSz="914400">
              <a:buClr>
                <a:srgbClr val="30FCF1"/>
              </a:buClr>
              <a:buFont typeface="Arial" panose="020B0604020202020204" pitchFamily="34" charset="0"/>
              <a:buChar char="•"/>
            </a:pPr>
            <a:r>
              <a:rPr lang="en-US" sz="1800" b="1" kern="0" dirty="0">
                <a:solidFill>
                  <a:srgbClr val="30FCF1"/>
                </a:solidFill>
              </a:rPr>
              <a:t>Bad vs Best Practices</a:t>
            </a:r>
          </a:p>
          <a:p>
            <a:pPr marL="781050" lvl="1" indent="-171450" algn="l" defTabSz="914400">
              <a:buClr>
                <a:srgbClr val="30FCF1"/>
              </a:buClr>
              <a:buFont typeface="Arial" panose="020B0604020202020204" pitchFamily="34" charset="0"/>
              <a:buChar char="•"/>
            </a:pPr>
            <a:r>
              <a:rPr lang="en-US" sz="1800" b="1" kern="0" dirty="0">
                <a:solidFill>
                  <a:srgbClr val="30FCF1"/>
                </a:solidFill>
              </a:rPr>
              <a:t>Design Patterns</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11" name="Google Shape;201;p35">
            <a:extLst>
              <a:ext uri="{FF2B5EF4-FFF2-40B4-BE49-F238E27FC236}">
                <a16:creationId xmlns:a16="http://schemas.microsoft.com/office/drawing/2014/main" id="{A3C6C3EF-3AFF-4686-B9C8-AAC3B918CD9B}"/>
              </a:ext>
            </a:extLst>
          </p:cNvPr>
          <p:cNvPicPr preferRelativeResize="0"/>
          <p:nvPr/>
        </p:nvPicPr>
        <p:blipFill rotWithShape="1">
          <a:blip r:embed="rId3">
            <a:alphaModFix/>
          </a:blip>
          <a:srcRect t="2705" b="2705"/>
          <a:stretch/>
        </p:blipFill>
        <p:spPr>
          <a:xfrm>
            <a:off x="9030350" y="2292174"/>
            <a:ext cx="3697210" cy="4111490"/>
          </a:xfrm>
          <a:prstGeom prst="rect">
            <a:avLst/>
          </a:prstGeom>
          <a:noFill/>
          <a:ln>
            <a:noFill/>
          </a:ln>
        </p:spPr>
      </p:pic>
    </p:spTree>
    <p:extLst>
      <p:ext uri="{BB962C8B-B14F-4D97-AF65-F5344CB8AC3E}">
        <p14:creationId xmlns:p14="http://schemas.microsoft.com/office/powerpoint/2010/main" val="59704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Google Shape;8068;p72">
            <a:extLst>
              <a:ext uri="{FF2B5EF4-FFF2-40B4-BE49-F238E27FC236}">
                <a16:creationId xmlns:a16="http://schemas.microsoft.com/office/drawing/2014/main" id="{118C5747-6C59-4AE5-9458-BE79619B6708}"/>
              </a:ext>
            </a:extLst>
          </p:cNvPr>
          <p:cNvGrpSpPr/>
          <p:nvPr/>
        </p:nvGrpSpPr>
        <p:grpSpPr>
          <a:xfrm>
            <a:off x="835306" y="1215340"/>
            <a:ext cx="10797251" cy="5139161"/>
            <a:chOff x="834100" y="3638948"/>
            <a:chExt cx="1259483" cy="632347"/>
          </a:xfrm>
        </p:grpSpPr>
        <p:sp>
          <p:nvSpPr>
            <p:cNvPr id="594" name="Google Shape;8069;p72">
              <a:extLst>
                <a:ext uri="{FF2B5EF4-FFF2-40B4-BE49-F238E27FC236}">
                  <a16:creationId xmlns:a16="http://schemas.microsoft.com/office/drawing/2014/main" id="{727F7A78-134D-448E-9FD3-16D1A5A147CC}"/>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070;p72">
              <a:extLst>
                <a:ext uri="{FF2B5EF4-FFF2-40B4-BE49-F238E27FC236}">
                  <a16:creationId xmlns:a16="http://schemas.microsoft.com/office/drawing/2014/main" id="{DF5CB556-17E2-4749-A0B7-CEEFF391DB17}"/>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071;p72">
              <a:extLst>
                <a:ext uri="{FF2B5EF4-FFF2-40B4-BE49-F238E27FC236}">
                  <a16:creationId xmlns:a16="http://schemas.microsoft.com/office/drawing/2014/main" id="{449F87E0-DBDD-46AC-9060-48332E0C3306}"/>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Serverless Computing</a:t>
              </a:r>
              <a:endParaRPr dirty="0"/>
            </a:p>
          </p:txBody>
        </p:sp>
        <p:sp>
          <p:nvSpPr>
            <p:cNvPr id="597" name="Google Shape;8072;p72">
              <a:extLst>
                <a:ext uri="{FF2B5EF4-FFF2-40B4-BE49-F238E27FC236}">
                  <a16:creationId xmlns:a16="http://schemas.microsoft.com/office/drawing/2014/main" id="{8D65AB00-6B45-4203-B883-A05F5C76C38A}"/>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073;p72">
              <a:extLst>
                <a:ext uri="{FF2B5EF4-FFF2-40B4-BE49-F238E27FC236}">
                  <a16:creationId xmlns:a16="http://schemas.microsoft.com/office/drawing/2014/main" id="{5449653F-7577-4044-9E09-5C7CC67D4AD3}"/>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074;p72">
              <a:extLst>
                <a:ext uri="{FF2B5EF4-FFF2-40B4-BE49-F238E27FC236}">
                  <a16:creationId xmlns:a16="http://schemas.microsoft.com/office/drawing/2014/main" id="{2BCFA713-0D89-4BDC-9926-CD5F93160B65}"/>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075;p72">
              <a:extLst>
                <a:ext uri="{FF2B5EF4-FFF2-40B4-BE49-F238E27FC236}">
                  <a16:creationId xmlns:a16="http://schemas.microsoft.com/office/drawing/2014/main" id="{6A402759-11D7-4665-B2A8-200D08782FCA}"/>
                </a:ext>
              </a:extLst>
            </p:cNvPr>
            <p:cNvSpPr/>
            <p:nvPr/>
          </p:nvSpPr>
          <p:spPr>
            <a:xfrm flipV="1">
              <a:off x="854078" y="4052859"/>
              <a:ext cx="93633" cy="8238"/>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076;p72">
              <a:extLst>
                <a:ext uri="{FF2B5EF4-FFF2-40B4-BE49-F238E27FC236}">
                  <a16:creationId xmlns:a16="http://schemas.microsoft.com/office/drawing/2014/main" id="{24EFD43A-AD15-4172-AE92-55DE11DE1D9A}"/>
                </a:ext>
              </a:extLst>
            </p:cNvPr>
            <p:cNvSpPr/>
            <p:nvPr/>
          </p:nvSpPr>
          <p:spPr>
            <a:xfrm>
              <a:off x="947711" y="4005884"/>
              <a:ext cx="216923"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Independently deployable</a:t>
              </a:r>
              <a:endParaRPr dirty="0"/>
            </a:p>
          </p:txBody>
        </p:sp>
        <p:sp>
          <p:nvSpPr>
            <p:cNvPr id="602" name="Google Shape;8077;p72">
              <a:extLst>
                <a:ext uri="{FF2B5EF4-FFF2-40B4-BE49-F238E27FC236}">
                  <a16:creationId xmlns:a16="http://schemas.microsoft.com/office/drawing/2014/main" id="{D414D865-6F7B-4033-941C-D947B4821F9A}"/>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Loosely Coupled</a:t>
              </a:r>
              <a:endParaRPr dirty="0"/>
            </a:p>
          </p:txBody>
        </p:sp>
        <p:sp>
          <p:nvSpPr>
            <p:cNvPr id="603" name="Google Shape;8078;p72">
              <a:extLst>
                <a:ext uri="{FF2B5EF4-FFF2-40B4-BE49-F238E27FC236}">
                  <a16:creationId xmlns:a16="http://schemas.microsoft.com/office/drawing/2014/main" id="{69CB109E-13AC-4226-9717-A2779FC67A6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079;p72">
              <a:extLst>
                <a:ext uri="{FF2B5EF4-FFF2-40B4-BE49-F238E27FC236}">
                  <a16:creationId xmlns:a16="http://schemas.microsoft.com/office/drawing/2014/main" id="{948AE025-F044-401D-A018-8EAD1AE417E8}"/>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080;p72">
              <a:extLst>
                <a:ext uri="{FF2B5EF4-FFF2-40B4-BE49-F238E27FC236}">
                  <a16:creationId xmlns:a16="http://schemas.microsoft.com/office/drawing/2014/main" id="{09404B3F-D795-4048-A6AE-125390A83ADC}"/>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081;p72">
              <a:extLst>
                <a:ext uri="{FF2B5EF4-FFF2-40B4-BE49-F238E27FC236}">
                  <a16:creationId xmlns:a16="http://schemas.microsoft.com/office/drawing/2014/main" id="{5547CB49-E305-48A3-81D7-8717B3480F32}"/>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082;p72">
              <a:extLst>
                <a:ext uri="{FF2B5EF4-FFF2-40B4-BE49-F238E27FC236}">
                  <a16:creationId xmlns:a16="http://schemas.microsoft.com/office/drawing/2014/main" id="{1130101D-013E-4B2C-AA50-EDF3E298139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DevOps  </a:t>
              </a:r>
              <a:endParaRPr dirty="0"/>
            </a:p>
          </p:txBody>
        </p:sp>
        <p:sp>
          <p:nvSpPr>
            <p:cNvPr id="608" name="Google Shape;8083;p72">
              <a:extLst>
                <a:ext uri="{FF2B5EF4-FFF2-40B4-BE49-F238E27FC236}">
                  <a16:creationId xmlns:a16="http://schemas.microsoft.com/office/drawing/2014/main" id="{FAA4202E-DB34-42F2-A591-436918CA4C02}"/>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Agile + 37%</a:t>
              </a:r>
              <a:endParaRPr dirty="0"/>
            </a:p>
          </p:txBody>
        </p:sp>
        <p:sp>
          <p:nvSpPr>
            <p:cNvPr id="609" name="Google Shape;8084;p72">
              <a:extLst>
                <a:ext uri="{FF2B5EF4-FFF2-40B4-BE49-F238E27FC236}">
                  <a16:creationId xmlns:a16="http://schemas.microsoft.com/office/drawing/2014/main" id="{34F12E59-40AF-4FA4-8C7D-94D71DABC3B0}"/>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085;p72">
              <a:extLst>
                <a:ext uri="{FF2B5EF4-FFF2-40B4-BE49-F238E27FC236}">
                  <a16:creationId xmlns:a16="http://schemas.microsoft.com/office/drawing/2014/main" id="{51231D1C-AF48-46A6-89A0-F95D25403332}"/>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086;p72">
              <a:extLst>
                <a:ext uri="{FF2B5EF4-FFF2-40B4-BE49-F238E27FC236}">
                  <a16:creationId xmlns:a16="http://schemas.microsoft.com/office/drawing/2014/main" id="{F835404C-EE83-46A0-9634-0135148E7796}"/>
                </a:ext>
              </a:extLst>
            </p:cNvPr>
            <p:cNvSpPr/>
            <p:nvPr/>
          </p:nvSpPr>
          <p:spPr>
            <a:xfrm flipV="1">
              <a:off x="910512" y="3691942"/>
              <a:ext cx="57495" cy="11028"/>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087;p72">
              <a:extLst>
                <a:ext uri="{FF2B5EF4-FFF2-40B4-BE49-F238E27FC236}">
                  <a16:creationId xmlns:a16="http://schemas.microsoft.com/office/drawing/2014/main" id="{6E162525-2225-4B2D-BE71-414E51202692}"/>
                </a:ext>
              </a:extLst>
            </p:cNvPr>
            <p:cNvSpPr/>
            <p:nvPr/>
          </p:nvSpPr>
          <p:spPr>
            <a:xfrm>
              <a:off x="968007" y="3638948"/>
              <a:ext cx="265392"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Highly Maintainable and Testable</a:t>
              </a:r>
              <a:endParaRPr dirty="0"/>
            </a:p>
          </p:txBody>
        </p:sp>
        <p:sp>
          <p:nvSpPr>
            <p:cNvPr id="613" name="Google Shape;8088;p72">
              <a:extLst>
                <a:ext uri="{FF2B5EF4-FFF2-40B4-BE49-F238E27FC236}">
                  <a16:creationId xmlns:a16="http://schemas.microsoft.com/office/drawing/2014/main" id="{F7A0D53C-4CB1-4A6A-A2E6-C1689DD8CC03}"/>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089;p72">
              <a:extLst>
                <a:ext uri="{FF2B5EF4-FFF2-40B4-BE49-F238E27FC236}">
                  <a16:creationId xmlns:a16="http://schemas.microsoft.com/office/drawing/2014/main" id="{CDAB5402-B430-46B3-8869-C37C7F7958B6}"/>
                </a:ext>
              </a:extLst>
            </p:cNvPr>
            <p:cNvSpPr/>
            <p:nvPr/>
          </p:nvSpPr>
          <p:spPr>
            <a:xfrm>
              <a:off x="910512" y="4224937"/>
              <a:ext cx="120488" cy="562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090;p72">
              <a:extLst>
                <a:ext uri="{FF2B5EF4-FFF2-40B4-BE49-F238E27FC236}">
                  <a16:creationId xmlns:a16="http://schemas.microsoft.com/office/drawing/2014/main" id="{2B6B5148-4D5E-4BBE-BABA-FFA100F7113E}"/>
                </a:ext>
              </a:extLst>
            </p:cNvPr>
            <p:cNvSpPr/>
            <p:nvPr/>
          </p:nvSpPr>
          <p:spPr>
            <a:xfrm>
              <a:off x="1031000" y="4176763"/>
              <a:ext cx="204821"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Fine-Grained Services</a:t>
              </a:r>
              <a:endParaRPr dirty="0"/>
            </a:p>
          </p:txBody>
        </p:sp>
        <p:sp>
          <p:nvSpPr>
            <p:cNvPr id="616" name="Google Shape;8091;p72">
              <a:extLst>
                <a:ext uri="{FF2B5EF4-FFF2-40B4-BE49-F238E27FC236}">
                  <a16:creationId xmlns:a16="http://schemas.microsoft.com/office/drawing/2014/main" id="{E0C3086F-5172-4594-AD74-DB2E20900D7B}"/>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8092;p72">
              <a:extLst>
                <a:ext uri="{FF2B5EF4-FFF2-40B4-BE49-F238E27FC236}">
                  <a16:creationId xmlns:a16="http://schemas.microsoft.com/office/drawing/2014/main" id="{669EEF53-3116-4D30-BF93-99A405ACF920}"/>
                </a:ext>
              </a:extLst>
            </p:cNvPr>
            <p:cNvSpPr/>
            <p:nvPr/>
          </p:nvSpPr>
          <p:spPr>
            <a:xfrm flipV="1">
              <a:off x="1927497" y="3689227"/>
              <a:ext cx="81498" cy="562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8093;p72">
              <a:extLst>
                <a:ext uri="{FF2B5EF4-FFF2-40B4-BE49-F238E27FC236}">
                  <a16:creationId xmlns:a16="http://schemas.microsoft.com/office/drawing/2014/main" id="{32CEFB51-A30E-47EC-9CB2-A9F52C39296D}"/>
                </a:ext>
              </a:extLst>
            </p:cNvPr>
            <p:cNvSpPr/>
            <p:nvPr/>
          </p:nvSpPr>
          <p:spPr>
            <a:xfrm>
              <a:off x="1691140" y="3642869"/>
              <a:ext cx="234973"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Lends On CI/CD Development Process</a:t>
              </a:r>
              <a:endParaRPr sz="1600" dirty="0"/>
            </a:p>
          </p:txBody>
        </p:sp>
        <p:grpSp>
          <p:nvGrpSpPr>
            <p:cNvPr id="619" name="Google Shape;8094;p72">
              <a:extLst>
                <a:ext uri="{FF2B5EF4-FFF2-40B4-BE49-F238E27FC236}">
                  <a16:creationId xmlns:a16="http://schemas.microsoft.com/office/drawing/2014/main" id="{175E503D-191F-4782-B214-2C47732FDBE8}"/>
                </a:ext>
              </a:extLst>
            </p:cNvPr>
            <p:cNvGrpSpPr/>
            <p:nvPr/>
          </p:nvGrpSpPr>
          <p:grpSpPr>
            <a:xfrm>
              <a:off x="1360364" y="3847835"/>
              <a:ext cx="208119" cy="224359"/>
              <a:chOff x="1360769" y="3847100"/>
              <a:chExt cx="208119" cy="224359"/>
            </a:xfrm>
          </p:grpSpPr>
          <p:sp>
            <p:nvSpPr>
              <p:cNvPr id="634" name="Google Shape;8095;p72">
                <a:extLst>
                  <a:ext uri="{FF2B5EF4-FFF2-40B4-BE49-F238E27FC236}">
                    <a16:creationId xmlns:a16="http://schemas.microsoft.com/office/drawing/2014/main" id="{45096FCB-2C51-4D84-84E4-174A96924695}"/>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096;p72">
                <a:extLst>
                  <a:ext uri="{FF2B5EF4-FFF2-40B4-BE49-F238E27FC236}">
                    <a16:creationId xmlns:a16="http://schemas.microsoft.com/office/drawing/2014/main" id="{935228BF-3782-4B13-AE0A-D2CB9C30280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097;p72">
                <a:extLst>
                  <a:ext uri="{FF2B5EF4-FFF2-40B4-BE49-F238E27FC236}">
                    <a16:creationId xmlns:a16="http://schemas.microsoft.com/office/drawing/2014/main" id="{E642FE0C-8C92-4585-A6E1-3E3819EE86B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098;p72">
                <a:extLst>
                  <a:ext uri="{FF2B5EF4-FFF2-40B4-BE49-F238E27FC236}">
                    <a16:creationId xmlns:a16="http://schemas.microsoft.com/office/drawing/2014/main" id="{963F3D01-F2F2-4CA2-BC81-BFAE3F06364C}"/>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099;p72">
                <a:extLst>
                  <a:ext uri="{FF2B5EF4-FFF2-40B4-BE49-F238E27FC236}">
                    <a16:creationId xmlns:a16="http://schemas.microsoft.com/office/drawing/2014/main" id="{82C98171-981A-41AF-B9B3-5AFAC3B4BC8D}"/>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100;p72">
                <a:extLst>
                  <a:ext uri="{FF2B5EF4-FFF2-40B4-BE49-F238E27FC236}">
                    <a16:creationId xmlns:a16="http://schemas.microsoft.com/office/drawing/2014/main" id="{6A57939B-A5E4-4D49-888E-0E441DD409FD}"/>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101;p72">
                <a:extLst>
                  <a:ext uri="{FF2B5EF4-FFF2-40B4-BE49-F238E27FC236}">
                    <a16:creationId xmlns:a16="http://schemas.microsoft.com/office/drawing/2014/main" id="{BA5826DE-87C1-4FBB-9BE2-58EB793D70C5}"/>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102;p72">
                <a:extLst>
                  <a:ext uri="{FF2B5EF4-FFF2-40B4-BE49-F238E27FC236}">
                    <a16:creationId xmlns:a16="http://schemas.microsoft.com/office/drawing/2014/main" id="{D036F574-90F7-4488-A20F-C54F6A424418}"/>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103;p72">
                <a:extLst>
                  <a:ext uri="{FF2B5EF4-FFF2-40B4-BE49-F238E27FC236}">
                    <a16:creationId xmlns:a16="http://schemas.microsoft.com/office/drawing/2014/main" id="{363F134A-5732-4113-864A-6519EC5583B5}"/>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104;p72">
                <a:extLst>
                  <a:ext uri="{FF2B5EF4-FFF2-40B4-BE49-F238E27FC236}">
                    <a16:creationId xmlns:a16="http://schemas.microsoft.com/office/drawing/2014/main" id="{0E58AB2C-168D-486A-9D6A-B8A82AB1D26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105;p72">
                <a:extLst>
                  <a:ext uri="{FF2B5EF4-FFF2-40B4-BE49-F238E27FC236}">
                    <a16:creationId xmlns:a16="http://schemas.microsoft.com/office/drawing/2014/main" id="{966071AB-4B59-48D7-B9E3-236DBE3C5E79}"/>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106;p72">
                <a:extLst>
                  <a:ext uri="{FF2B5EF4-FFF2-40B4-BE49-F238E27FC236}">
                    <a16:creationId xmlns:a16="http://schemas.microsoft.com/office/drawing/2014/main" id="{5C5CC0DB-5BBA-4D46-B49C-9D63FB6CB3C8}"/>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107;p72">
                <a:extLst>
                  <a:ext uri="{FF2B5EF4-FFF2-40B4-BE49-F238E27FC236}">
                    <a16:creationId xmlns:a16="http://schemas.microsoft.com/office/drawing/2014/main" id="{97C696DE-C480-4C35-89AC-58A8C8FC481E}"/>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108;p72">
                <a:extLst>
                  <a:ext uri="{FF2B5EF4-FFF2-40B4-BE49-F238E27FC236}">
                    <a16:creationId xmlns:a16="http://schemas.microsoft.com/office/drawing/2014/main" id="{7F0B4076-080A-4470-8834-CC64644237C5}"/>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109;p72">
                <a:extLst>
                  <a:ext uri="{FF2B5EF4-FFF2-40B4-BE49-F238E27FC236}">
                    <a16:creationId xmlns:a16="http://schemas.microsoft.com/office/drawing/2014/main" id="{B288F310-E3B8-430C-839E-58B7CF9C5B0F}"/>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110;p72">
                <a:extLst>
                  <a:ext uri="{FF2B5EF4-FFF2-40B4-BE49-F238E27FC236}">
                    <a16:creationId xmlns:a16="http://schemas.microsoft.com/office/drawing/2014/main" id="{2D426E8D-12F2-4FCE-8DF4-2B568891F997}"/>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111;p72">
                <a:extLst>
                  <a:ext uri="{FF2B5EF4-FFF2-40B4-BE49-F238E27FC236}">
                    <a16:creationId xmlns:a16="http://schemas.microsoft.com/office/drawing/2014/main" id="{5FBD2D6D-5DF8-4E1B-99E4-F04EA0970C0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112;p72">
                <a:extLst>
                  <a:ext uri="{FF2B5EF4-FFF2-40B4-BE49-F238E27FC236}">
                    <a16:creationId xmlns:a16="http://schemas.microsoft.com/office/drawing/2014/main" id="{6E1B45B6-E672-4B0B-BEFA-1F5191AC7190}"/>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113;p72">
                <a:extLst>
                  <a:ext uri="{FF2B5EF4-FFF2-40B4-BE49-F238E27FC236}">
                    <a16:creationId xmlns:a16="http://schemas.microsoft.com/office/drawing/2014/main" id="{9B4DC64E-CA3A-486E-A41A-7A85FF7B9A5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114;p72">
                <a:extLst>
                  <a:ext uri="{FF2B5EF4-FFF2-40B4-BE49-F238E27FC236}">
                    <a16:creationId xmlns:a16="http://schemas.microsoft.com/office/drawing/2014/main" id="{0BD1945B-EB91-45DC-804F-BE2DED145A66}"/>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8115;p72">
              <a:extLst>
                <a:ext uri="{FF2B5EF4-FFF2-40B4-BE49-F238E27FC236}">
                  <a16:creationId xmlns:a16="http://schemas.microsoft.com/office/drawing/2014/main" id="{34178CF5-5E77-4031-8693-4EE6BEC0D262}"/>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8116;p72">
              <a:extLst>
                <a:ext uri="{FF2B5EF4-FFF2-40B4-BE49-F238E27FC236}">
                  <a16:creationId xmlns:a16="http://schemas.microsoft.com/office/drawing/2014/main" id="{B0E0687D-85D8-4A71-918E-64D1F3DDE9CA}"/>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8117;p72">
              <a:extLst>
                <a:ext uri="{FF2B5EF4-FFF2-40B4-BE49-F238E27FC236}">
                  <a16:creationId xmlns:a16="http://schemas.microsoft.com/office/drawing/2014/main" id="{15A830D0-A5F0-4442-9910-61378BEB68CD}"/>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8118;p72">
              <a:extLst>
                <a:ext uri="{FF2B5EF4-FFF2-40B4-BE49-F238E27FC236}">
                  <a16:creationId xmlns:a16="http://schemas.microsoft.com/office/drawing/2014/main" id="{7C735E73-0847-45A3-B06D-C4E3548CA793}"/>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119;p72">
              <a:extLst>
                <a:ext uri="{FF2B5EF4-FFF2-40B4-BE49-F238E27FC236}">
                  <a16:creationId xmlns:a16="http://schemas.microsoft.com/office/drawing/2014/main" id="{37565222-4F1A-4B86-B4CF-50271B43CC4F}"/>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120;p72">
              <a:extLst>
                <a:ext uri="{FF2B5EF4-FFF2-40B4-BE49-F238E27FC236}">
                  <a16:creationId xmlns:a16="http://schemas.microsoft.com/office/drawing/2014/main" id="{7B607F21-0332-4B35-87E4-79F9E18DF282}"/>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121;p72">
              <a:extLst>
                <a:ext uri="{FF2B5EF4-FFF2-40B4-BE49-F238E27FC236}">
                  <a16:creationId xmlns:a16="http://schemas.microsoft.com/office/drawing/2014/main" id="{E25A0F25-BB48-434B-9CF8-9BFE5EE1339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122;p72">
              <a:extLst>
                <a:ext uri="{FF2B5EF4-FFF2-40B4-BE49-F238E27FC236}">
                  <a16:creationId xmlns:a16="http://schemas.microsoft.com/office/drawing/2014/main" id="{E2BC33BA-04B8-43DB-92DD-CF57A6D384CF}"/>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123;p72">
              <a:extLst>
                <a:ext uri="{FF2B5EF4-FFF2-40B4-BE49-F238E27FC236}">
                  <a16:creationId xmlns:a16="http://schemas.microsoft.com/office/drawing/2014/main" id="{08218762-E7B6-4E83-87DF-AB1E73B77646}"/>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124;p72">
              <a:extLst>
                <a:ext uri="{FF2B5EF4-FFF2-40B4-BE49-F238E27FC236}">
                  <a16:creationId xmlns:a16="http://schemas.microsoft.com/office/drawing/2014/main" id="{3699B3A5-CF44-4FB5-9B78-F285BB7512E3}"/>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125;p72">
              <a:extLst>
                <a:ext uri="{FF2B5EF4-FFF2-40B4-BE49-F238E27FC236}">
                  <a16:creationId xmlns:a16="http://schemas.microsoft.com/office/drawing/2014/main" id="{5433C363-CD9B-42D0-96FF-293FCED27CA8}"/>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126;p72">
              <a:extLst>
                <a:ext uri="{FF2B5EF4-FFF2-40B4-BE49-F238E27FC236}">
                  <a16:creationId xmlns:a16="http://schemas.microsoft.com/office/drawing/2014/main" id="{D2EE810F-7ED6-4339-9F40-EE56E6A3477E}"/>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127;p72">
              <a:extLst>
                <a:ext uri="{FF2B5EF4-FFF2-40B4-BE49-F238E27FC236}">
                  <a16:creationId xmlns:a16="http://schemas.microsoft.com/office/drawing/2014/main" id="{A89275E6-F946-4BFF-97C6-3F8C4CB89891}"/>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128;p72">
              <a:extLst>
                <a:ext uri="{FF2B5EF4-FFF2-40B4-BE49-F238E27FC236}">
                  <a16:creationId xmlns:a16="http://schemas.microsoft.com/office/drawing/2014/main" id="{42D79072-053F-4D06-AAC6-AA9AB97FF812}"/>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EF7C02E-DD18-47D8-9780-4BB20BE3AA50}"/>
              </a:ext>
            </a:extLst>
          </p:cNvPr>
          <p:cNvSpPr/>
          <p:nvPr/>
        </p:nvSpPr>
        <p:spPr>
          <a:xfrm>
            <a:off x="2086452" y="188830"/>
            <a:ext cx="8593317" cy="646331"/>
          </a:xfrm>
          <a:prstGeom prst="rect">
            <a:avLst/>
          </a:prstGeom>
        </p:spPr>
        <p:txBody>
          <a:bodyPr wrap="square">
            <a:spAutoFit/>
          </a:bodyPr>
          <a:lstStyle/>
          <a:p>
            <a:pPr algn="ctr"/>
            <a:r>
              <a:rPr lang="en-US" b="1" dirty="0">
                <a:solidFill>
                  <a:schemeClr val="tx2"/>
                </a:solidFill>
                <a:latin typeface="Arial" panose="020B0604020202020204" pitchFamily="34" charset="0"/>
              </a:rPr>
              <a:t>Microservices</a:t>
            </a:r>
            <a:r>
              <a:rPr lang="en-US" dirty="0">
                <a:solidFill>
                  <a:schemeClr val="tx2"/>
                </a:solidFill>
                <a:latin typeface="Arial" panose="020B0604020202020204" pitchFamily="34" charset="0"/>
              </a:rPr>
              <a:t> are a software development technique —a variant of the service-oriented architecture (SOA) structural style</a:t>
            </a:r>
            <a:endParaRPr lang="en-US" dirty="0">
              <a:solidFill>
                <a:schemeClr val="tx2"/>
              </a:solidFill>
            </a:endParaRPr>
          </a:p>
        </p:txBody>
      </p:sp>
      <p:pic>
        <p:nvPicPr>
          <p:cNvPr id="4098" name="Picture 2" descr="نتيجة بحث الصور عن Highly Maintainable Icon">
            <a:extLst>
              <a:ext uri="{FF2B5EF4-FFF2-40B4-BE49-F238E27FC236}">
                <a16:creationId xmlns:a16="http://schemas.microsoft.com/office/drawing/2014/main" id="{703F9C00-3D59-447C-B134-593533F1F1F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25562" y="1220829"/>
            <a:ext cx="750759" cy="7507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نتيجة بحث الصور عن Loosly coupled Icon">
            <a:extLst>
              <a:ext uri="{FF2B5EF4-FFF2-40B4-BE49-F238E27FC236}">
                <a16:creationId xmlns:a16="http://schemas.microsoft.com/office/drawing/2014/main" id="{6A13CF79-3624-4FC7-AB68-8308EA53517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82537" y="2536607"/>
            <a:ext cx="1155197" cy="782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نتيجة بحث الصور عن Icon docker">
            <a:extLst>
              <a:ext uri="{FF2B5EF4-FFF2-40B4-BE49-F238E27FC236}">
                <a16:creationId xmlns:a16="http://schemas.microsoft.com/office/drawing/2014/main" id="{583CC6FC-F57F-44AE-A1EA-6F3013A13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22" y="4061134"/>
            <a:ext cx="1408812" cy="11657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نتيجة بحث الصور عن Mirror">
            <a:extLst>
              <a:ext uri="{FF2B5EF4-FFF2-40B4-BE49-F238E27FC236}">
                <a16:creationId xmlns:a16="http://schemas.microsoft.com/office/drawing/2014/main" id="{0ABBDCF5-1711-4C8C-BBCA-A7A6A50C5E6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500" b="98000" l="10000" r="90000"/>
                    </a14:imgEffect>
                  </a14:imgLayer>
                </a14:imgProps>
              </a:ext>
              <a:ext uri="{28A0092B-C50C-407E-A947-70E740481C1C}">
                <a14:useLocalDpi xmlns:a14="http://schemas.microsoft.com/office/drawing/2010/main" val="0"/>
              </a:ext>
            </a:extLst>
          </a:blip>
          <a:srcRect/>
          <a:stretch>
            <a:fillRect/>
          </a:stretch>
        </p:blipFill>
        <p:spPr bwMode="auto">
          <a:xfrm>
            <a:off x="742568" y="5563501"/>
            <a:ext cx="1343884" cy="1154367"/>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a:extLst>
              <a:ext uri="{FF2B5EF4-FFF2-40B4-BE49-F238E27FC236}">
                <a16:creationId xmlns:a16="http://schemas.microsoft.com/office/drawing/2014/main" id="{B50A8087-992D-45A5-9BC1-294D77EE2A66}"/>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0316370" y="1305818"/>
            <a:ext cx="1006068" cy="1006068"/>
          </a:xfrm>
          <a:prstGeom prst="rect">
            <a:avLst/>
          </a:prstGeom>
        </p:spPr>
      </p:pic>
      <p:pic>
        <p:nvPicPr>
          <p:cNvPr id="4106" name="Picture 10" descr="نتيجة بحث الصور عن ci/cd">
            <a:extLst>
              <a:ext uri="{FF2B5EF4-FFF2-40B4-BE49-F238E27FC236}">
                <a16:creationId xmlns:a16="http://schemas.microsoft.com/office/drawing/2014/main" id="{ABED65AB-CCBA-4AD2-B453-710B167DDA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7191" y="2678333"/>
            <a:ext cx="1070802" cy="60634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نتيجة بحث الصور عن Agile">
            <a:extLst>
              <a:ext uri="{FF2B5EF4-FFF2-40B4-BE49-F238E27FC236}">
                <a16:creationId xmlns:a16="http://schemas.microsoft.com/office/drawing/2014/main" id="{DF640F84-BAF3-44BA-BCAD-6CF2030CF46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870" b="97101" l="10213" r="91489">
                        <a14:foregroundMark x1="71277" y1="26087" x2="60213" y2="19130"/>
                        <a14:foregroundMark x1="45745" y1="16522" x2="37234" y2="23478"/>
                        <a14:foregroundMark x1="27021" y1="44058" x2="26809" y2="56522"/>
                        <a14:foregroundMark x1="21064" y1="53043" x2="25745" y2="37681"/>
                        <a14:foregroundMark x1="33617" y1="73043" x2="37660" y2="83478"/>
                        <a14:foregroundMark x1="41489" y1="84638" x2="29574" y2="66957"/>
                        <a14:foregroundMark x1="53404" y1="88986" x2="62340" y2="74203"/>
                        <a14:foregroundMark x1="28723" y1="51014" x2="30213" y2="33623"/>
                      </a14:backgroundRemoval>
                    </a14:imgEffect>
                  </a14:imgLayer>
                </a14:imgProps>
              </a:ext>
              <a:ext uri="{28A0092B-C50C-407E-A947-70E740481C1C}">
                <a14:useLocalDpi xmlns:a14="http://schemas.microsoft.com/office/drawing/2010/main" val="0"/>
              </a:ext>
            </a:extLst>
          </a:blip>
          <a:srcRect/>
          <a:stretch>
            <a:fillRect/>
          </a:stretch>
        </p:blipFill>
        <p:spPr bwMode="auto">
          <a:xfrm>
            <a:off x="10758921" y="4081313"/>
            <a:ext cx="1537068" cy="112827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نتيجة بحث الصور عن serverless functions">
            <a:extLst>
              <a:ext uri="{FF2B5EF4-FFF2-40B4-BE49-F238E27FC236}">
                <a16:creationId xmlns:a16="http://schemas.microsoft.com/office/drawing/2014/main" id="{9D9AB9AF-917A-41D1-86F7-344C17CA11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4968" y="5591858"/>
            <a:ext cx="1824566" cy="66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759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133">
            <a:extLst>
              <a:ext uri="{FF2B5EF4-FFF2-40B4-BE49-F238E27FC236}">
                <a16:creationId xmlns:a16="http://schemas.microsoft.com/office/drawing/2014/main" id="{831A3652-4F46-4B9A-BE2D-EEEDD436FE7C}"/>
              </a:ext>
            </a:extLst>
          </p:cNvPr>
          <p:cNvPicPr>
            <a:picLocks noChangeAspect="1"/>
          </p:cNvPicPr>
          <p:nvPr/>
        </p:nvPicPr>
        <p:blipFill>
          <a:blip r:embed="rId3"/>
          <a:stretch>
            <a:fillRect/>
          </a:stretch>
        </p:blipFill>
        <p:spPr>
          <a:xfrm>
            <a:off x="0" y="0"/>
            <a:ext cx="12192000" cy="6754405"/>
          </a:xfrm>
          <a:prstGeom prst="rect">
            <a:avLst/>
          </a:prstGeom>
        </p:spPr>
      </p:pic>
    </p:spTree>
    <p:extLst>
      <p:ext uri="{BB962C8B-B14F-4D97-AF65-F5344CB8AC3E}">
        <p14:creationId xmlns:p14="http://schemas.microsoft.com/office/powerpoint/2010/main" val="301497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3446ED4C-122A-4562-8A5E-0004C4BEBEC6}"/>
              </a:ext>
            </a:extLst>
          </p:cNvPr>
          <p:cNvSpPr/>
          <p:nvPr/>
        </p:nvSpPr>
        <p:spPr>
          <a:xfrm>
            <a:off x="2127801" y="1134319"/>
            <a:ext cx="8208390" cy="5547869"/>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 name="Google Shape;693;p55">
            <a:extLst>
              <a:ext uri="{FF2B5EF4-FFF2-40B4-BE49-F238E27FC236}">
                <a16:creationId xmlns:a16="http://schemas.microsoft.com/office/drawing/2014/main" id="{8D5EAE13-365A-4291-B142-332ECE903CBD}"/>
              </a:ext>
            </a:extLst>
          </p:cNvPr>
          <p:cNvSpPr txBox="1">
            <a:spLocks/>
          </p:cNvSpPr>
          <p:nvPr/>
        </p:nvSpPr>
        <p:spPr>
          <a:xfrm>
            <a:off x="1991805" y="175812"/>
            <a:ext cx="820839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Implementing Domain Driven Design over CQRS ON Real-Time Microservices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4" name="Rectangle 3">
            <a:extLst>
              <a:ext uri="{FF2B5EF4-FFF2-40B4-BE49-F238E27FC236}">
                <a16:creationId xmlns:a16="http://schemas.microsoft.com/office/drawing/2014/main" id="{6100EFAF-B646-4254-A86C-76E3C8756559}"/>
              </a:ext>
            </a:extLst>
          </p:cNvPr>
          <p:cNvSpPr/>
          <p:nvPr/>
        </p:nvSpPr>
        <p:spPr>
          <a:xfrm>
            <a:off x="6307973" y="3773349"/>
            <a:ext cx="1226917" cy="89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Domain Model</a:t>
            </a:r>
          </a:p>
          <a:p>
            <a:pPr algn="ctr"/>
            <a:r>
              <a:rPr lang="en-US" sz="1200" b="1" dirty="0"/>
              <a:t>Layer</a:t>
            </a:r>
          </a:p>
        </p:txBody>
      </p:sp>
      <p:pic>
        <p:nvPicPr>
          <p:cNvPr id="10242" name="Picture 2" descr="نتيجة بحث الصور عن mongodb logo">
            <a:extLst>
              <a:ext uri="{FF2B5EF4-FFF2-40B4-BE49-F238E27FC236}">
                <a16:creationId xmlns:a16="http://schemas.microsoft.com/office/drawing/2014/main" id="{F0200A47-6DD3-4887-AF8C-B49166516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1395" y="4883070"/>
            <a:ext cx="1281891" cy="12818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34326DC-0B9B-469E-B809-C0A44755CE9B}"/>
              </a:ext>
            </a:extLst>
          </p:cNvPr>
          <p:cNvSpPr/>
          <p:nvPr/>
        </p:nvSpPr>
        <p:spPr>
          <a:xfrm>
            <a:off x="6307973" y="5058138"/>
            <a:ext cx="1281891" cy="891250"/>
          </a:xfrm>
          <a:prstGeom prst="rect">
            <a:avLst/>
          </a:prstGeom>
          <a:solidFill>
            <a:schemeClr val="accent5">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Infrastructure</a:t>
            </a:r>
            <a:r>
              <a:rPr lang="en-US" b="1" dirty="0"/>
              <a:t> </a:t>
            </a:r>
            <a:r>
              <a:rPr lang="en-US" sz="1200" b="1" dirty="0"/>
              <a:t>Layer</a:t>
            </a:r>
            <a:endParaRPr lang="en-US" b="1" dirty="0"/>
          </a:p>
        </p:txBody>
      </p:sp>
      <p:sp>
        <p:nvSpPr>
          <p:cNvPr id="5" name="Arrow: Right 4">
            <a:extLst>
              <a:ext uri="{FF2B5EF4-FFF2-40B4-BE49-F238E27FC236}">
                <a16:creationId xmlns:a16="http://schemas.microsoft.com/office/drawing/2014/main" id="{B021C689-6391-4145-AC21-1F8AA462C6C9}"/>
              </a:ext>
            </a:extLst>
          </p:cNvPr>
          <p:cNvSpPr/>
          <p:nvPr/>
        </p:nvSpPr>
        <p:spPr>
          <a:xfrm>
            <a:off x="7589864" y="5531244"/>
            <a:ext cx="891730" cy="13889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E0C5FBB-EC3E-416F-B78C-F0473911FFD0}"/>
              </a:ext>
            </a:extLst>
          </p:cNvPr>
          <p:cNvSpPr/>
          <p:nvPr/>
        </p:nvSpPr>
        <p:spPr>
          <a:xfrm>
            <a:off x="2476982" y="3675447"/>
            <a:ext cx="2850742" cy="24895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74042A2-42B0-4888-8427-FC55DEFEC51B}"/>
              </a:ext>
            </a:extLst>
          </p:cNvPr>
          <p:cNvSpPr/>
          <p:nvPr/>
        </p:nvSpPr>
        <p:spPr>
          <a:xfrm>
            <a:off x="4314853" y="3896129"/>
            <a:ext cx="899552" cy="21487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Command Handler</a:t>
            </a:r>
          </a:p>
        </p:txBody>
      </p:sp>
      <p:sp>
        <p:nvSpPr>
          <p:cNvPr id="9" name="Arrow: Left-Right 8">
            <a:extLst>
              <a:ext uri="{FF2B5EF4-FFF2-40B4-BE49-F238E27FC236}">
                <a16:creationId xmlns:a16="http://schemas.microsoft.com/office/drawing/2014/main" id="{0066EB37-C38C-4F4C-BBF8-8A28E0C7CF7B}"/>
              </a:ext>
            </a:extLst>
          </p:cNvPr>
          <p:cNvSpPr/>
          <p:nvPr/>
        </p:nvSpPr>
        <p:spPr>
          <a:xfrm>
            <a:off x="5217252" y="4077183"/>
            <a:ext cx="1090721" cy="14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C0DE35A0-36E8-40EF-B41F-4CBE548B7FEB}"/>
              </a:ext>
            </a:extLst>
          </p:cNvPr>
          <p:cNvSpPr/>
          <p:nvPr/>
        </p:nvSpPr>
        <p:spPr>
          <a:xfrm>
            <a:off x="5217252" y="5389453"/>
            <a:ext cx="1090721" cy="14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C6E06B-9CFE-4461-B951-4822BF99291D}"/>
              </a:ext>
            </a:extLst>
          </p:cNvPr>
          <p:cNvSpPr/>
          <p:nvPr/>
        </p:nvSpPr>
        <p:spPr>
          <a:xfrm>
            <a:off x="2636916" y="3896129"/>
            <a:ext cx="899552" cy="214879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Controller</a:t>
            </a:r>
          </a:p>
        </p:txBody>
      </p:sp>
      <p:sp>
        <p:nvSpPr>
          <p:cNvPr id="15" name="Arrow: Left-Right 14">
            <a:extLst>
              <a:ext uri="{FF2B5EF4-FFF2-40B4-BE49-F238E27FC236}">
                <a16:creationId xmlns:a16="http://schemas.microsoft.com/office/drawing/2014/main" id="{A676B60D-9FD1-402C-9FBE-CFC09E036D89}"/>
              </a:ext>
            </a:extLst>
          </p:cNvPr>
          <p:cNvSpPr/>
          <p:nvPr/>
        </p:nvSpPr>
        <p:spPr>
          <a:xfrm>
            <a:off x="3506661" y="5085425"/>
            <a:ext cx="781531" cy="2088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9D0879-1917-43CA-8C3D-8093FEB2A5AA}"/>
              </a:ext>
            </a:extLst>
          </p:cNvPr>
          <p:cNvSpPr/>
          <p:nvPr/>
        </p:nvSpPr>
        <p:spPr>
          <a:xfrm>
            <a:off x="2778822" y="3573294"/>
            <a:ext cx="197887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Application Layer</a:t>
            </a:r>
          </a:p>
        </p:txBody>
      </p:sp>
      <p:sp>
        <p:nvSpPr>
          <p:cNvPr id="17" name="Rectangle 16">
            <a:extLst>
              <a:ext uri="{FF2B5EF4-FFF2-40B4-BE49-F238E27FC236}">
                <a16:creationId xmlns:a16="http://schemas.microsoft.com/office/drawing/2014/main" id="{72B717AA-EC19-4916-82F9-73091FD678D5}"/>
              </a:ext>
            </a:extLst>
          </p:cNvPr>
          <p:cNvSpPr/>
          <p:nvPr/>
        </p:nvSpPr>
        <p:spPr>
          <a:xfrm>
            <a:off x="4100807" y="2224618"/>
            <a:ext cx="1226917" cy="89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Real-Time Hub</a:t>
            </a:r>
          </a:p>
        </p:txBody>
      </p:sp>
      <p:sp>
        <p:nvSpPr>
          <p:cNvPr id="18" name="Arrow: Left-Right 17">
            <a:extLst>
              <a:ext uri="{FF2B5EF4-FFF2-40B4-BE49-F238E27FC236}">
                <a16:creationId xmlns:a16="http://schemas.microsoft.com/office/drawing/2014/main" id="{2B2D51B6-B15B-4AB7-A5DF-62736C266576}"/>
              </a:ext>
            </a:extLst>
          </p:cNvPr>
          <p:cNvSpPr/>
          <p:nvPr/>
        </p:nvSpPr>
        <p:spPr>
          <a:xfrm rot="5400000">
            <a:off x="4579301" y="3415813"/>
            <a:ext cx="643800" cy="167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2F608D-75AF-496B-9F24-A3A94BE20C98}"/>
              </a:ext>
            </a:extLst>
          </p:cNvPr>
          <p:cNvSpPr/>
          <p:nvPr/>
        </p:nvSpPr>
        <p:spPr>
          <a:xfrm>
            <a:off x="466783" y="1954826"/>
            <a:ext cx="1226917" cy="42101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b="1" dirty="0"/>
              <a:t>UI</a:t>
            </a:r>
          </a:p>
        </p:txBody>
      </p:sp>
      <p:sp>
        <p:nvSpPr>
          <p:cNvPr id="20" name="Arrow: Left-Right 19">
            <a:extLst>
              <a:ext uri="{FF2B5EF4-FFF2-40B4-BE49-F238E27FC236}">
                <a16:creationId xmlns:a16="http://schemas.microsoft.com/office/drawing/2014/main" id="{BE54C88D-5A1E-403A-8862-36ECADB770ED}"/>
              </a:ext>
            </a:extLst>
          </p:cNvPr>
          <p:cNvSpPr/>
          <p:nvPr/>
        </p:nvSpPr>
        <p:spPr>
          <a:xfrm>
            <a:off x="1693700" y="2853844"/>
            <a:ext cx="2407107" cy="2249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a:extLst>
              <a:ext uri="{FF2B5EF4-FFF2-40B4-BE49-F238E27FC236}">
                <a16:creationId xmlns:a16="http://schemas.microsoft.com/office/drawing/2014/main" id="{0936322D-5EAE-4546-9893-2704060085E5}"/>
              </a:ext>
            </a:extLst>
          </p:cNvPr>
          <p:cNvSpPr/>
          <p:nvPr/>
        </p:nvSpPr>
        <p:spPr>
          <a:xfrm>
            <a:off x="1720156" y="4745600"/>
            <a:ext cx="836793" cy="2249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725E55-442B-4688-9633-7F1B070F7D34}"/>
              </a:ext>
            </a:extLst>
          </p:cNvPr>
          <p:cNvSpPr/>
          <p:nvPr/>
        </p:nvSpPr>
        <p:spPr>
          <a:xfrm>
            <a:off x="6171867" y="3428473"/>
            <a:ext cx="1499128"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Aggregation Layer</a:t>
            </a:r>
          </a:p>
        </p:txBody>
      </p:sp>
      <p:sp>
        <p:nvSpPr>
          <p:cNvPr id="23" name="Rectangle 22">
            <a:extLst>
              <a:ext uri="{FF2B5EF4-FFF2-40B4-BE49-F238E27FC236}">
                <a16:creationId xmlns:a16="http://schemas.microsoft.com/office/drawing/2014/main" id="{8DC0BCE4-334F-4511-8C0D-90A1F6E6DB40}"/>
              </a:ext>
            </a:extLst>
          </p:cNvPr>
          <p:cNvSpPr/>
          <p:nvPr/>
        </p:nvSpPr>
        <p:spPr>
          <a:xfrm>
            <a:off x="6199354" y="4763707"/>
            <a:ext cx="1499128"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Aggregation Layer</a:t>
            </a:r>
          </a:p>
        </p:txBody>
      </p:sp>
      <p:sp>
        <p:nvSpPr>
          <p:cNvPr id="24" name="Rectangle 23">
            <a:extLst>
              <a:ext uri="{FF2B5EF4-FFF2-40B4-BE49-F238E27FC236}">
                <a16:creationId xmlns:a16="http://schemas.microsoft.com/office/drawing/2014/main" id="{A902096B-14AC-4685-B4F1-C56654656763}"/>
              </a:ext>
            </a:extLst>
          </p:cNvPr>
          <p:cNvSpPr/>
          <p:nvPr/>
        </p:nvSpPr>
        <p:spPr>
          <a:xfrm>
            <a:off x="2377177" y="2606831"/>
            <a:ext cx="104015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Web Socket</a:t>
            </a:r>
          </a:p>
        </p:txBody>
      </p:sp>
      <p:sp>
        <p:nvSpPr>
          <p:cNvPr id="26" name="Arrow: Right 25">
            <a:extLst>
              <a:ext uri="{FF2B5EF4-FFF2-40B4-BE49-F238E27FC236}">
                <a16:creationId xmlns:a16="http://schemas.microsoft.com/office/drawing/2014/main" id="{2B0B188A-F67E-4467-8FC1-62557E8531E6}"/>
              </a:ext>
            </a:extLst>
          </p:cNvPr>
          <p:cNvSpPr/>
          <p:nvPr/>
        </p:nvSpPr>
        <p:spPr>
          <a:xfrm rot="10800000">
            <a:off x="1693699" y="2294265"/>
            <a:ext cx="2407107" cy="24496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0809DEA-E171-4BEB-8040-0EC253119861}"/>
              </a:ext>
            </a:extLst>
          </p:cNvPr>
          <p:cNvSpPr/>
          <p:nvPr/>
        </p:nvSpPr>
        <p:spPr>
          <a:xfrm>
            <a:off x="2192094" y="2041887"/>
            <a:ext cx="141032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API Event Source</a:t>
            </a:r>
          </a:p>
        </p:txBody>
      </p:sp>
      <p:pic>
        <p:nvPicPr>
          <p:cNvPr id="16" name="Picture 15">
            <a:extLst>
              <a:ext uri="{FF2B5EF4-FFF2-40B4-BE49-F238E27FC236}">
                <a16:creationId xmlns:a16="http://schemas.microsoft.com/office/drawing/2014/main" id="{7965E2B2-0F1B-442D-9A57-79C891780C92}"/>
              </a:ext>
            </a:extLst>
          </p:cNvPr>
          <p:cNvPicPr>
            <a:picLocks noChangeAspect="1"/>
          </p:cNvPicPr>
          <p:nvPr/>
        </p:nvPicPr>
        <p:blipFill rotWithShape="1">
          <a:blip r:embed="rId3"/>
          <a:srcRect r="38151"/>
          <a:stretch/>
        </p:blipFill>
        <p:spPr>
          <a:xfrm>
            <a:off x="8335297" y="1014890"/>
            <a:ext cx="3651389" cy="3339436"/>
          </a:xfrm>
          <a:prstGeom prst="rect">
            <a:avLst/>
          </a:prstGeom>
        </p:spPr>
      </p:pic>
      <p:pic>
        <p:nvPicPr>
          <p:cNvPr id="30" name="Picture 6" descr="نتيجة بحث الصور عن Icon docker">
            <a:extLst>
              <a:ext uri="{FF2B5EF4-FFF2-40B4-BE49-F238E27FC236}">
                <a16:creationId xmlns:a16="http://schemas.microsoft.com/office/drawing/2014/main" id="{D0EF2F68-1F50-4E12-B4D3-D34B59A10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886" y="1114043"/>
            <a:ext cx="935089" cy="77378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70BC811-C02E-4310-ACDB-FE1A48715254}"/>
              </a:ext>
            </a:extLst>
          </p:cNvPr>
          <p:cNvSpPr/>
          <p:nvPr/>
        </p:nvSpPr>
        <p:spPr>
          <a:xfrm>
            <a:off x="6609989" y="1804056"/>
            <a:ext cx="568681"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Host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42569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5BC2F-5D72-4471-8365-BB32F0512EC8}"/>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oogle Shape;220;p37">
            <a:extLst>
              <a:ext uri="{FF2B5EF4-FFF2-40B4-BE49-F238E27FC236}">
                <a16:creationId xmlns:a16="http://schemas.microsoft.com/office/drawing/2014/main" id="{6DEA372D-656C-4A65-8D82-E7BDFBEA46DC}"/>
              </a:ext>
            </a:extLst>
          </p:cNvPr>
          <p:cNvPicPr preferRelativeResize="0"/>
          <p:nvPr/>
        </p:nvPicPr>
        <p:blipFill rotWithShape="1">
          <a:blip r:embed="rId3">
            <a:alphaModFix/>
          </a:blip>
          <a:srcRect t="7911" b="7920"/>
          <a:stretch/>
        </p:blipFill>
        <p:spPr>
          <a:xfrm>
            <a:off x="6406025" y="2576614"/>
            <a:ext cx="3797600" cy="3827050"/>
          </a:xfrm>
          <a:prstGeom prst="rect">
            <a:avLst/>
          </a:prstGeom>
          <a:noFill/>
          <a:ln>
            <a:noFill/>
          </a:ln>
        </p:spPr>
      </p:pic>
      <p:sp>
        <p:nvSpPr>
          <p:cNvPr id="6" name="Google Shape;217;p37">
            <a:extLst>
              <a:ext uri="{FF2B5EF4-FFF2-40B4-BE49-F238E27FC236}">
                <a16:creationId xmlns:a16="http://schemas.microsoft.com/office/drawing/2014/main" id="{F5CA8681-E6B0-463B-ADF5-EA690922F8B2}"/>
              </a:ext>
            </a:extLst>
          </p:cNvPr>
          <p:cNvSpPr txBox="1">
            <a:spLocks/>
          </p:cNvSpPr>
          <p:nvPr/>
        </p:nvSpPr>
        <p:spPr>
          <a:xfrm>
            <a:off x="635950" y="3601056"/>
            <a:ext cx="5234515" cy="2909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Deployment</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219;p37">
            <a:extLst>
              <a:ext uri="{FF2B5EF4-FFF2-40B4-BE49-F238E27FC236}">
                <a16:creationId xmlns:a16="http://schemas.microsoft.com/office/drawing/2014/main" id="{17801536-FCDB-4F7C-B914-E102B5BB947F}"/>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05</a:t>
            </a:r>
          </a:p>
        </p:txBody>
      </p:sp>
      <p:sp>
        <p:nvSpPr>
          <p:cNvPr id="10" name="Google Shape;191;p35">
            <a:extLst>
              <a:ext uri="{FF2B5EF4-FFF2-40B4-BE49-F238E27FC236}">
                <a16:creationId xmlns:a16="http://schemas.microsoft.com/office/drawing/2014/main" id="{1D1627DC-19E5-4E08-A3D0-31AF13D2EA35}"/>
              </a:ext>
            </a:extLst>
          </p:cNvPr>
          <p:cNvSpPr txBox="1">
            <a:spLocks/>
          </p:cNvSpPr>
          <p:nvPr/>
        </p:nvSpPr>
        <p:spPr>
          <a:xfrm flipH="1">
            <a:off x="39256" y="4006548"/>
            <a:ext cx="5164339"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lvl="1" algn="l" defTabSz="914400">
              <a:buClr>
                <a:srgbClr val="30FCF1"/>
              </a:buClr>
              <a:buFont typeface="Arial" panose="020B0604020202020204" pitchFamily="34" charset="0"/>
              <a:buChar char="•"/>
            </a:pPr>
            <a:r>
              <a:rPr lang="en-US" sz="1800" b="1" kern="0" dirty="0">
                <a:solidFill>
                  <a:srgbClr val="FFE2F7">
                    <a:lumMod val="50000"/>
                  </a:srgbClr>
                </a:solidFill>
              </a:rPr>
              <a:t>Docker Compose</a:t>
            </a:r>
          </a:p>
          <a:p>
            <a:pPr lvl="1" algn="l" defTabSz="914400">
              <a:buClr>
                <a:srgbClr val="30FCF1"/>
              </a:buClr>
              <a:buFont typeface="Arial" panose="020B0604020202020204" pitchFamily="34" charset="0"/>
              <a:buChar char="•"/>
            </a:pPr>
            <a:r>
              <a:rPr lang="en-US" sz="1800" b="1" kern="0" dirty="0">
                <a:solidFill>
                  <a:srgbClr val="FFE2F7">
                    <a:lumMod val="50000"/>
                  </a:srgbClr>
                </a:solidFill>
              </a:rPr>
              <a:t>Azure Cloud</a:t>
            </a:r>
          </a:p>
          <a:p>
            <a:pPr lvl="1" algn="l" defTabSz="914400">
              <a:buClr>
                <a:srgbClr val="30FCF1"/>
              </a:buClr>
              <a:buFont typeface="Arial" panose="020B0604020202020204" pitchFamily="34" charset="0"/>
              <a:buChar char="•"/>
            </a:pPr>
            <a:r>
              <a:rPr lang="en-US" sz="1800" b="1" kern="0" dirty="0">
                <a:solidFill>
                  <a:srgbClr val="FFE2F7">
                    <a:lumMod val="50000"/>
                  </a:srgbClr>
                </a:solidFill>
              </a:rPr>
              <a:t>Integration of Components </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9" name="Google Shape;1226;p66">
            <a:extLst>
              <a:ext uri="{FF2B5EF4-FFF2-40B4-BE49-F238E27FC236}">
                <a16:creationId xmlns:a16="http://schemas.microsoft.com/office/drawing/2014/main" id="{9802B39B-48B6-432E-B0F6-EFFB7A1A4EFD}"/>
              </a:ext>
            </a:extLst>
          </p:cNvPr>
          <p:cNvPicPr preferRelativeResize="0"/>
          <p:nvPr/>
        </p:nvPicPr>
        <p:blipFill>
          <a:blip r:embed="rId4">
            <a:alphaModFix/>
          </a:blip>
          <a:stretch>
            <a:fillRect/>
          </a:stretch>
        </p:blipFill>
        <p:spPr>
          <a:xfrm>
            <a:off x="9174384" y="2168635"/>
            <a:ext cx="3398628" cy="4643007"/>
          </a:xfrm>
          <a:prstGeom prst="rect">
            <a:avLst/>
          </a:prstGeom>
          <a:noFill/>
          <a:ln>
            <a:noFill/>
          </a:ln>
        </p:spPr>
      </p:pic>
    </p:spTree>
    <p:extLst>
      <p:ext uri="{BB962C8B-B14F-4D97-AF65-F5344CB8AC3E}">
        <p14:creationId xmlns:p14="http://schemas.microsoft.com/office/powerpoint/2010/main" val="98963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19C7FB-B8F6-44D1-B624-6A7C73E80FD4}"/>
              </a:ext>
            </a:extLst>
          </p:cNvPr>
          <p:cNvPicPr>
            <a:picLocks noChangeAspect="1"/>
          </p:cNvPicPr>
          <p:nvPr/>
        </p:nvPicPr>
        <p:blipFill rotWithShape="1">
          <a:blip r:embed="rId2"/>
          <a:srcRect r="20961"/>
          <a:stretch/>
        </p:blipFill>
        <p:spPr>
          <a:xfrm>
            <a:off x="-74256" y="0"/>
            <a:ext cx="5268425" cy="6858000"/>
          </a:xfrm>
          <a:prstGeom prst="rect">
            <a:avLst/>
          </a:prstGeom>
        </p:spPr>
      </p:pic>
      <p:sp>
        <p:nvSpPr>
          <p:cNvPr id="4" name="Arrow: Right 3">
            <a:extLst>
              <a:ext uri="{FF2B5EF4-FFF2-40B4-BE49-F238E27FC236}">
                <a16:creationId xmlns:a16="http://schemas.microsoft.com/office/drawing/2014/main" id="{BBBD20B5-8871-416D-B449-DB8549D8F5D1}"/>
              </a:ext>
            </a:extLst>
          </p:cNvPr>
          <p:cNvSpPr/>
          <p:nvPr/>
        </p:nvSpPr>
        <p:spPr>
          <a:xfrm>
            <a:off x="264160" y="83820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931596F-449B-4034-A18C-AF11E7FBCDAB}"/>
              </a:ext>
            </a:extLst>
          </p:cNvPr>
          <p:cNvSpPr/>
          <p:nvPr/>
        </p:nvSpPr>
        <p:spPr>
          <a:xfrm>
            <a:off x="264160" y="18897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79702AE-8BE2-4080-9054-611DC9075F8A}"/>
              </a:ext>
            </a:extLst>
          </p:cNvPr>
          <p:cNvSpPr/>
          <p:nvPr/>
        </p:nvSpPr>
        <p:spPr>
          <a:xfrm>
            <a:off x="264160" y="24739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CA08AA7-7D44-48A4-A3E6-D2FBD053276D}"/>
              </a:ext>
            </a:extLst>
          </p:cNvPr>
          <p:cNvSpPr/>
          <p:nvPr/>
        </p:nvSpPr>
        <p:spPr>
          <a:xfrm>
            <a:off x="264160" y="339090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BCA9EAC-F072-4B6D-84E1-08AE5EEAAC48}"/>
              </a:ext>
            </a:extLst>
          </p:cNvPr>
          <p:cNvSpPr/>
          <p:nvPr/>
        </p:nvSpPr>
        <p:spPr>
          <a:xfrm>
            <a:off x="264160" y="393954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6" descr="نتيجة بحث الصور عن Icon docker">
            <a:extLst>
              <a:ext uri="{FF2B5EF4-FFF2-40B4-BE49-F238E27FC236}">
                <a16:creationId xmlns:a16="http://schemas.microsoft.com/office/drawing/2014/main" id="{E3E751BD-4251-417C-8EB8-5B7B429350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740" b="67372" l="8250" r="94250">
                        <a14:backgroundMark x1="21250" y1="28097" x2="65500" y2="26284"/>
                        <a14:backgroundMark x1="64250" y1="29607" x2="59000" y2="29909"/>
                        <a14:backgroundMark x1="65500" y1="32024" x2="58000" y2="32326"/>
                        <a14:backgroundMark x1="56250" y1="31118" x2="39500" y2="31420"/>
                        <a14:backgroundMark x1="34000" y1="32931" x2="17250" y2="30816"/>
                      </a14:backgroundRemoval>
                    </a14:imgEffect>
                  </a14:imgLayer>
                </a14:imgProps>
              </a:ext>
              <a:ext uri="{28A0092B-C50C-407E-A947-70E740481C1C}">
                <a14:useLocalDpi xmlns:a14="http://schemas.microsoft.com/office/drawing/2010/main" val="0"/>
              </a:ext>
            </a:extLst>
          </a:blip>
          <a:srcRect l="9156" t="-2061" r="-9156" b="34386"/>
          <a:stretch/>
        </p:blipFill>
        <p:spPr bwMode="auto">
          <a:xfrm>
            <a:off x="5337385" y="1678356"/>
            <a:ext cx="9001760" cy="5041096"/>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Magnetic Disk 11">
            <a:extLst>
              <a:ext uri="{FF2B5EF4-FFF2-40B4-BE49-F238E27FC236}">
                <a16:creationId xmlns:a16="http://schemas.microsoft.com/office/drawing/2014/main" id="{E4E9B7C5-1BDA-4E9E-B458-458B7C8AF881}"/>
              </a:ext>
            </a:extLst>
          </p:cNvPr>
          <p:cNvSpPr/>
          <p:nvPr/>
        </p:nvSpPr>
        <p:spPr>
          <a:xfrm>
            <a:off x="9637674" y="-1643360"/>
            <a:ext cx="575730" cy="699652"/>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4" name="Picture 2" descr="نتيجة بحث الصور عن sql server png">
            <a:extLst>
              <a:ext uri="{FF2B5EF4-FFF2-40B4-BE49-F238E27FC236}">
                <a16:creationId xmlns:a16="http://schemas.microsoft.com/office/drawing/2014/main" id="{123EF711-3B80-432C-9428-10A4B43E6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1084" y="-1471910"/>
            <a:ext cx="668910" cy="35675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1A72130A-3D58-467F-933F-9B63AF4FE890}"/>
              </a:ext>
            </a:extLst>
          </p:cNvPr>
          <p:cNvSpPr/>
          <p:nvPr/>
        </p:nvSpPr>
        <p:spPr>
          <a:xfrm>
            <a:off x="264160" y="393954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09F48D64-3E72-4703-98FD-A40980F51999}"/>
              </a:ext>
            </a:extLst>
          </p:cNvPr>
          <p:cNvSpPr/>
          <p:nvPr/>
        </p:nvSpPr>
        <p:spPr>
          <a:xfrm>
            <a:off x="264160" y="339090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D0F723CF-156E-48A2-A61F-61EC926AC3F6}"/>
              </a:ext>
            </a:extLst>
          </p:cNvPr>
          <p:cNvSpPr/>
          <p:nvPr/>
        </p:nvSpPr>
        <p:spPr>
          <a:xfrm>
            <a:off x="264160" y="247396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803C6AE7-5616-4361-84B7-2F628C4F3746}"/>
              </a:ext>
            </a:extLst>
          </p:cNvPr>
          <p:cNvPicPr>
            <a:picLocks noChangeAspect="1"/>
          </p:cNvPicPr>
          <p:nvPr/>
        </p:nvPicPr>
        <p:blipFill>
          <a:blip r:embed="rId6"/>
          <a:stretch>
            <a:fillRect/>
          </a:stretch>
        </p:blipFill>
        <p:spPr>
          <a:xfrm>
            <a:off x="7768011" y="-542123"/>
            <a:ext cx="567576" cy="364589"/>
          </a:xfrm>
          <a:prstGeom prst="rect">
            <a:avLst/>
          </a:prstGeom>
        </p:spPr>
      </p:pic>
      <p:sp>
        <p:nvSpPr>
          <p:cNvPr id="20" name="Rectangle 19">
            <a:extLst>
              <a:ext uri="{FF2B5EF4-FFF2-40B4-BE49-F238E27FC236}">
                <a16:creationId xmlns:a16="http://schemas.microsoft.com/office/drawing/2014/main" id="{94C5AB7D-0217-478F-B8F9-BCABBDAD97C3}"/>
              </a:ext>
            </a:extLst>
          </p:cNvPr>
          <p:cNvSpPr/>
          <p:nvPr/>
        </p:nvSpPr>
        <p:spPr>
          <a:xfrm>
            <a:off x="9474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4D8ADF5-BE4C-463C-967C-0940A4806B3C}"/>
              </a:ext>
            </a:extLst>
          </p:cNvPr>
          <p:cNvSpPr/>
          <p:nvPr/>
        </p:nvSpPr>
        <p:spPr>
          <a:xfrm>
            <a:off x="8735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2017938-CD0A-4031-9246-759611EE98FC}"/>
              </a:ext>
            </a:extLst>
          </p:cNvPr>
          <p:cNvSpPr/>
          <p:nvPr/>
        </p:nvSpPr>
        <p:spPr>
          <a:xfrm>
            <a:off x="7996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C20ACD2-BC11-4819-8071-55C5690814DA}"/>
              </a:ext>
            </a:extLst>
          </p:cNvPr>
          <p:cNvSpPr/>
          <p:nvPr/>
        </p:nvSpPr>
        <p:spPr>
          <a:xfrm>
            <a:off x="7257908"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DDF5C4C-03F6-4F5E-AEA1-C010F385EADB}"/>
              </a:ext>
            </a:extLst>
          </p:cNvPr>
          <p:cNvSpPr/>
          <p:nvPr/>
        </p:nvSpPr>
        <p:spPr>
          <a:xfrm>
            <a:off x="6518908"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EF742E1-668E-49F6-A552-1F7E3AB4E032}"/>
              </a:ext>
            </a:extLst>
          </p:cNvPr>
          <p:cNvSpPr/>
          <p:nvPr/>
        </p:nvSpPr>
        <p:spPr>
          <a:xfrm>
            <a:off x="7257572"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C108786-B422-4B9E-B7CA-5F512E02D486}"/>
              </a:ext>
            </a:extLst>
          </p:cNvPr>
          <p:cNvSpPr/>
          <p:nvPr/>
        </p:nvSpPr>
        <p:spPr>
          <a:xfrm>
            <a:off x="7996236"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0C931C-7618-459E-9723-7F9D11024851}"/>
              </a:ext>
            </a:extLst>
          </p:cNvPr>
          <p:cNvSpPr/>
          <p:nvPr/>
        </p:nvSpPr>
        <p:spPr>
          <a:xfrm>
            <a:off x="8734564"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5922A83-F41D-494A-965C-8E4D0247353C}"/>
              </a:ext>
            </a:extLst>
          </p:cNvPr>
          <p:cNvSpPr/>
          <p:nvPr/>
        </p:nvSpPr>
        <p:spPr>
          <a:xfrm>
            <a:off x="8734564" y="233723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0" name="Arrow: Right 29">
            <a:extLst>
              <a:ext uri="{FF2B5EF4-FFF2-40B4-BE49-F238E27FC236}">
                <a16:creationId xmlns:a16="http://schemas.microsoft.com/office/drawing/2014/main" id="{3E6804E4-F2D1-4A9E-8AA7-54C6618E49B1}"/>
              </a:ext>
            </a:extLst>
          </p:cNvPr>
          <p:cNvSpPr/>
          <p:nvPr/>
        </p:nvSpPr>
        <p:spPr>
          <a:xfrm>
            <a:off x="264160" y="188976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5EE8C2BE-A8DD-46FB-9F2B-0664991263C1}"/>
              </a:ext>
            </a:extLst>
          </p:cNvPr>
          <p:cNvSpPr/>
          <p:nvPr/>
        </p:nvSpPr>
        <p:spPr>
          <a:xfrm>
            <a:off x="264160" y="211074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3C93318-492F-4915-A01D-C675A9C66D5C}"/>
              </a:ext>
            </a:extLst>
          </p:cNvPr>
          <p:cNvSpPr/>
          <p:nvPr/>
        </p:nvSpPr>
        <p:spPr>
          <a:xfrm>
            <a:off x="264160" y="448818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3" name="Picture 2" descr="نتيجة بحث الصور عن mongodb logo">
            <a:extLst>
              <a:ext uri="{FF2B5EF4-FFF2-40B4-BE49-F238E27FC236}">
                <a16:creationId xmlns:a16="http://schemas.microsoft.com/office/drawing/2014/main" id="{74F981A5-C284-4595-AB0D-71A5196351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508083"/>
            <a:ext cx="564375" cy="564375"/>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2D018E0A-FCF7-4776-81C0-0E30EBFDEC63}"/>
              </a:ext>
            </a:extLst>
          </p:cNvPr>
          <p:cNvSpPr/>
          <p:nvPr/>
        </p:nvSpPr>
        <p:spPr>
          <a:xfrm>
            <a:off x="264160" y="448818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405960C5-C32D-4084-BBE3-0AB63078DAD0}"/>
              </a:ext>
            </a:extLst>
          </p:cNvPr>
          <p:cNvSpPr/>
          <p:nvPr/>
        </p:nvSpPr>
        <p:spPr>
          <a:xfrm>
            <a:off x="264160" y="211074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7AD483A-1F62-4F66-8F88-589C7B2C643B}"/>
              </a:ext>
            </a:extLst>
          </p:cNvPr>
          <p:cNvPicPr>
            <a:picLocks noChangeAspect="1"/>
          </p:cNvPicPr>
          <p:nvPr/>
        </p:nvPicPr>
        <p:blipFill>
          <a:blip r:embed="rId8"/>
          <a:stretch>
            <a:fillRect/>
          </a:stretch>
        </p:blipFill>
        <p:spPr>
          <a:xfrm>
            <a:off x="8677054" y="-542123"/>
            <a:ext cx="577268" cy="364590"/>
          </a:xfrm>
          <a:prstGeom prst="rect">
            <a:avLst/>
          </a:prstGeom>
        </p:spPr>
      </p:pic>
      <p:sp>
        <p:nvSpPr>
          <p:cNvPr id="37" name="Arrow: Right 36">
            <a:extLst>
              <a:ext uri="{FF2B5EF4-FFF2-40B4-BE49-F238E27FC236}">
                <a16:creationId xmlns:a16="http://schemas.microsoft.com/office/drawing/2014/main" id="{E48C5B23-82B6-41D3-91C3-70C1714F47FE}"/>
              </a:ext>
            </a:extLst>
          </p:cNvPr>
          <p:cNvSpPr/>
          <p:nvPr/>
        </p:nvSpPr>
        <p:spPr>
          <a:xfrm>
            <a:off x="264160" y="83820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B0336A52-1458-4548-91E1-D75EE27205F6}"/>
              </a:ext>
            </a:extLst>
          </p:cNvPr>
          <p:cNvSpPr/>
          <p:nvPr/>
        </p:nvSpPr>
        <p:spPr>
          <a:xfrm>
            <a:off x="264160" y="522732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2A8E916-0CD4-49EC-9C6A-25C4EE32435B}"/>
              </a:ext>
            </a:extLst>
          </p:cNvPr>
          <p:cNvPicPr>
            <a:picLocks noChangeAspect="1"/>
          </p:cNvPicPr>
          <p:nvPr/>
        </p:nvPicPr>
        <p:blipFill>
          <a:blip r:embed="rId9"/>
          <a:stretch>
            <a:fillRect/>
          </a:stretch>
        </p:blipFill>
        <p:spPr>
          <a:xfrm>
            <a:off x="7569731" y="-1081868"/>
            <a:ext cx="555998" cy="364589"/>
          </a:xfrm>
          <a:prstGeom prst="rect">
            <a:avLst/>
          </a:prstGeom>
        </p:spPr>
      </p:pic>
      <p:sp>
        <p:nvSpPr>
          <p:cNvPr id="40" name="Arrow: Right 39">
            <a:extLst>
              <a:ext uri="{FF2B5EF4-FFF2-40B4-BE49-F238E27FC236}">
                <a16:creationId xmlns:a16="http://schemas.microsoft.com/office/drawing/2014/main" id="{92F46B97-CD48-4198-89F8-593E31809635}"/>
              </a:ext>
            </a:extLst>
          </p:cNvPr>
          <p:cNvSpPr/>
          <p:nvPr/>
        </p:nvSpPr>
        <p:spPr>
          <a:xfrm>
            <a:off x="264160" y="522732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2E3DC907-DF05-4F35-A06C-61777FA5157C}"/>
              </a:ext>
            </a:extLst>
          </p:cNvPr>
          <p:cNvPicPr>
            <a:picLocks noChangeAspect="1"/>
          </p:cNvPicPr>
          <p:nvPr/>
        </p:nvPicPr>
        <p:blipFill>
          <a:blip r:embed="rId10"/>
          <a:stretch>
            <a:fillRect/>
          </a:stretch>
        </p:blipFill>
        <p:spPr>
          <a:xfrm>
            <a:off x="-62045" y="-12700"/>
            <a:ext cx="5256802" cy="6858000"/>
          </a:xfrm>
          <a:prstGeom prst="rect">
            <a:avLst/>
          </a:prstGeom>
        </p:spPr>
      </p:pic>
      <p:sp>
        <p:nvSpPr>
          <p:cNvPr id="42" name="Arrow: Right 41">
            <a:extLst>
              <a:ext uri="{FF2B5EF4-FFF2-40B4-BE49-F238E27FC236}">
                <a16:creationId xmlns:a16="http://schemas.microsoft.com/office/drawing/2014/main" id="{698E9487-3B4D-4D00-B38A-78CB1DA05837}"/>
              </a:ext>
            </a:extLst>
          </p:cNvPr>
          <p:cNvSpPr/>
          <p:nvPr/>
        </p:nvSpPr>
        <p:spPr>
          <a:xfrm>
            <a:off x="264160" y="39243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72664B9-EFB7-4500-80ED-2C49621E91A0}"/>
              </a:ext>
            </a:extLst>
          </p:cNvPr>
          <p:cNvPicPr>
            <a:picLocks noChangeAspect="1"/>
          </p:cNvPicPr>
          <p:nvPr/>
        </p:nvPicPr>
        <p:blipFill>
          <a:blip r:embed="rId11"/>
          <a:stretch>
            <a:fillRect/>
          </a:stretch>
        </p:blipFill>
        <p:spPr>
          <a:xfrm>
            <a:off x="7665005" y="-1691308"/>
            <a:ext cx="558772" cy="364589"/>
          </a:xfrm>
          <a:prstGeom prst="rect">
            <a:avLst/>
          </a:prstGeom>
        </p:spPr>
      </p:pic>
      <p:sp>
        <p:nvSpPr>
          <p:cNvPr id="45" name="Arrow: Right 44">
            <a:extLst>
              <a:ext uri="{FF2B5EF4-FFF2-40B4-BE49-F238E27FC236}">
                <a16:creationId xmlns:a16="http://schemas.microsoft.com/office/drawing/2014/main" id="{6243BEF8-AA76-4CCA-8E42-87BB399D44AC}"/>
              </a:ext>
            </a:extLst>
          </p:cNvPr>
          <p:cNvSpPr/>
          <p:nvPr/>
        </p:nvSpPr>
        <p:spPr>
          <a:xfrm>
            <a:off x="263572" y="39878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76FDB7CF-CC3F-4749-B25B-CB711AAE5C8C}"/>
              </a:ext>
            </a:extLst>
          </p:cNvPr>
          <p:cNvSpPr/>
          <p:nvPr/>
        </p:nvSpPr>
        <p:spPr>
          <a:xfrm>
            <a:off x="251805" y="19405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C10AC09-9E36-47B6-B37A-C051A424EA27}"/>
              </a:ext>
            </a:extLst>
          </p:cNvPr>
          <p:cNvPicPr>
            <a:picLocks noChangeAspect="1"/>
          </p:cNvPicPr>
          <p:nvPr/>
        </p:nvPicPr>
        <p:blipFill>
          <a:blip r:embed="rId12"/>
          <a:stretch>
            <a:fillRect/>
          </a:stretch>
        </p:blipFill>
        <p:spPr>
          <a:xfrm>
            <a:off x="5072206" y="-1081868"/>
            <a:ext cx="569115" cy="364589"/>
          </a:xfrm>
          <a:prstGeom prst="rect">
            <a:avLst/>
          </a:prstGeom>
        </p:spPr>
      </p:pic>
      <p:sp>
        <p:nvSpPr>
          <p:cNvPr id="50" name="Arrow: Right 49">
            <a:extLst>
              <a:ext uri="{FF2B5EF4-FFF2-40B4-BE49-F238E27FC236}">
                <a16:creationId xmlns:a16="http://schemas.microsoft.com/office/drawing/2014/main" id="{663F09EF-9845-4E65-A34A-1BF1AD77F41B}"/>
              </a:ext>
            </a:extLst>
          </p:cNvPr>
          <p:cNvSpPr/>
          <p:nvPr/>
        </p:nvSpPr>
        <p:spPr>
          <a:xfrm>
            <a:off x="251217" y="1922089"/>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C0C950F1-152B-40D0-8DA9-4FBF52855556}"/>
              </a:ext>
            </a:extLst>
          </p:cNvPr>
          <p:cNvSpPr/>
          <p:nvPr/>
        </p:nvSpPr>
        <p:spPr>
          <a:xfrm>
            <a:off x="251805" y="3541531"/>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FAC24BC6-159D-470D-B8C5-716C0A0739E5}"/>
              </a:ext>
            </a:extLst>
          </p:cNvPr>
          <p:cNvPicPr>
            <a:picLocks noChangeAspect="1"/>
          </p:cNvPicPr>
          <p:nvPr/>
        </p:nvPicPr>
        <p:blipFill>
          <a:blip r:embed="rId13"/>
          <a:stretch>
            <a:fillRect/>
          </a:stretch>
        </p:blipFill>
        <p:spPr>
          <a:xfrm>
            <a:off x="10633780" y="-717279"/>
            <a:ext cx="578713" cy="364589"/>
          </a:xfrm>
          <a:prstGeom prst="rect">
            <a:avLst/>
          </a:prstGeom>
        </p:spPr>
      </p:pic>
      <p:sp>
        <p:nvSpPr>
          <p:cNvPr id="55" name="Arrow: Right 54">
            <a:extLst>
              <a:ext uri="{FF2B5EF4-FFF2-40B4-BE49-F238E27FC236}">
                <a16:creationId xmlns:a16="http://schemas.microsoft.com/office/drawing/2014/main" id="{9B0283D0-7048-4560-8727-4B3BB5404C34}"/>
              </a:ext>
            </a:extLst>
          </p:cNvPr>
          <p:cNvSpPr/>
          <p:nvPr/>
        </p:nvSpPr>
        <p:spPr>
          <a:xfrm>
            <a:off x="240226" y="3537754"/>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7" name="Arrow: Right 56">
            <a:extLst>
              <a:ext uri="{FF2B5EF4-FFF2-40B4-BE49-F238E27FC236}">
                <a16:creationId xmlns:a16="http://schemas.microsoft.com/office/drawing/2014/main" id="{23039779-99C4-44A2-AE16-B47ABE99D275}"/>
              </a:ext>
            </a:extLst>
          </p:cNvPr>
          <p:cNvSpPr/>
          <p:nvPr/>
        </p:nvSpPr>
        <p:spPr>
          <a:xfrm>
            <a:off x="240469" y="4926217"/>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28" name="Picture 4" descr="نتيجة بحث الصور عن ocelot png api">
            <a:extLst>
              <a:ext uri="{FF2B5EF4-FFF2-40B4-BE49-F238E27FC236}">
                <a16:creationId xmlns:a16="http://schemas.microsoft.com/office/drawing/2014/main" id="{78C35F65-BF51-4C02-8601-0E00AB4D26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8443" y="-1135094"/>
            <a:ext cx="398266" cy="471039"/>
          </a:xfrm>
          <a:prstGeom prst="rect">
            <a:avLst/>
          </a:prstGeom>
          <a:noFill/>
          <a:extLst>
            <a:ext uri="{909E8E84-426E-40DD-AFC4-6F175D3DCCD1}">
              <a14:hiddenFill xmlns:a14="http://schemas.microsoft.com/office/drawing/2010/main">
                <a:solidFill>
                  <a:srgbClr val="FFFFFF"/>
                </a:solidFill>
              </a14:hiddenFill>
            </a:ext>
          </a:extLst>
        </p:spPr>
      </p:pic>
      <p:sp>
        <p:nvSpPr>
          <p:cNvPr id="59" name="Arrow: Right 58">
            <a:extLst>
              <a:ext uri="{FF2B5EF4-FFF2-40B4-BE49-F238E27FC236}">
                <a16:creationId xmlns:a16="http://schemas.microsoft.com/office/drawing/2014/main" id="{338BAD0D-4279-4DE4-9DA6-97324237D671}"/>
              </a:ext>
            </a:extLst>
          </p:cNvPr>
          <p:cNvSpPr/>
          <p:nvPr/>
        </p:nvSpPr>
        <p:spPr>
          <a:xfrm>
            <a:off x="240226" y="4909738"/>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0" name="Arrow: Right 59">
            <a:extLst>
              <a:ext uri="{FF2B5EF4-FFF2-40B4-BE49-F238E27FC236}">
                <a16:creationId xmlns:a16="http://schemas.microsoft.com/office/drawing/2014/main" id="{B8CF8A9A-B664-4584-9AE9-BBD9A3A34205}"/>
              </a:ext>
            </a:extLst>
          </p:cNvPr>
          <p:cNvSpPr/>
          <p:nvPr/>
        </p:nvSpPr>
        <p:spPr>
          <a:xfrm>
            <a:off x="240469" y="6008099"/>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2B05926-1BF0-4F83-AB26-BFEACF2A922A}"/>
              </a:ext>
            </a:extLst>
          </p:cNvPr>
          <p:cNvSpPr/>
          <p:nvPr/>
        </p:nvSpPr>
        <p:spPr>
          <a:xfrm>
            <a:off x="6208205" y="26860"/>
            <a:ext cx="493769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Docker Compose</a:t>
            </a:r>
          </a:p>
        </p:txBody>
      </p:sp>
    </p:spTree>
    <p:extLst>
      <p:ext uri="{BB962C8B-B14F-4D97-AF65-F5344CB8AC3E}">
        <p14:creationId xmlns:p14="http://schemas.microsoft.com/office/powerpoint/2010/main" val="2009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0" presetClass="path" presetSubtype="0" accel="50000" decel="50000" fill="hold" grpId="0" nodeType="withEffect">
                                  <p:stCondLst>
                                    <p:cond delay="0"/>
                                  </p:stCondLst>
                                  <p:childTnLst>
                                    <p:animMotion origin="layout" path="M 0 0 L 0 0 C -0.00065 0.01389 -0.00195 0.02732 -0.00195 0.04121 C -0.00195 0.07292 -0.00078 0.14584 0.00196 0.18797 C 0.00287 0.20394 0.00443 0.21991 0.00573 0.23588 C 0.00638 0.24375 0.00599 0.25232 0.00769 0.25973 L 0.01146 0.27686 C 0.01211 0.28704 0.01277 0.29746 0.01342 0.30764 C 0.01563 0.34468 0.01472 0.33542 0.01732 0.36922 C 0.01784 0.37709 0.01836 0.38519 0.01915 0.39306 C 0.02032 0.40348 0.02175 0.41366 0.02305 0.42385 C 0.0237 0.42963 0.02435 0.43519 0.025 0.44098 C 0.02435 0.51274 0.02487 0.58473 0.02305 0.65649 C 0.02292 0.66204 0.01706 0.66945 0.01537 0.67338 C 0.01237 0.6801 0.00951 0.68982 0.00769 0.69746 C 0.00691 0.7007 0.00652 0.7044 0.00573 0.70764 C 0.00456 0.71227 0.00313 0.71667 0.00196 0.7213 C 0.00131 0.73264 0.00092 0.74422 0 0.75556 C -0.00039 0.75903 -0.00026 0.76366 -0.00195 0.76575 C -0.01406 0.78125 -0.01341 0.76412 -0.01341 0.77616 " pathEditMode="relative" ptsTypes="AAAAAAAAAAAAAAAAAAAA">
                                      <p:cBhvr>
                                        <p:cTn id="24" dur="2000" fill="hold"/>
                                        <p:tgtEl>
                                          <p:spTgt spid="12"/>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 0 C -0.00065 0.01389 -0.00195 0.02732 -0.00195 0.04121 C -0.00195 0.07292 -0.00078 0.14584 0.00196 0.18797 C 0.00287 0.20394 0.00443 0.21991 0.00573 0.23588 C 0.00638 0.24375 0.00599 0.25232 0.00769 0.25973 L 0.01146 0.27686 C 0.01211 0.28704 0.01277 0.29746 0.01342 0.30764 C 0.01563 0.34468 0.01472 0.33542 0.01732 0.36922 C 0.01784 0.37709 0.01836 0.38519 0.01915 0.39306 C 0.02032 0.40348 0.02175 0.41366 0.02305 0.42385 C 0.0237 0.42963 0.02435 0.43519 0.025 0.44098 C 0.02435 0.51274 0.02487 0.58473 0.02305 0.65649 C 0.02292 0.66204 0.01706 0.66945 0.01537 0.67338 C 0.01237 0.6801 0.00951 0.68982 0.00769 0.69746 C 0.00691 0.7007 0.00652 0.7044 0.00573 0.70764 C 0.00456 0.71227 0.00313 0.71667 0.00196 0.7213 C 0.00131 0.73264 0.00092 0.74422 0 0.75556 C -0.00039 0.75903 -0.00026 0.76366 -0.00195 0.76575 C -0.01406 0.78125 -0.01341 0.76412 -0.01341 0.77616 " pathEditMode="relative" ptsTypes="AAAAAAAAAAAAAAAAAAAA">
                                      <p:cBhvr>
                                        <p:cTn id="26" dur="2000" fill="hold"/>
                                        <p:tgtEl>
                                          <p:spTgt spid="1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339 -0.00139 L 0.08385 0.63796 " pathEditMode="relative" rAng="0" ptsTypes="AA">
                                      <p:cBhvr>
                                        <p:cTn id="40" dur="2000" fill="hold"/>
                                        <p:tgtEl>
                                          <p:spTgt spid="19"/>
                                        </p:tgtEl>
                                        <p:attrNameLst>
                                          <p:attrName>ppt_x</p:attrName>
                                          <p:attrName>ppt_y</p:attrName>
                                        </p:attrNameLst>
                                      </p:cBhvr>
                                      <p:rCtr x="4362" y="3196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54 0.03657 L 0.16562 0.76435 " pathEditMode="relative" rAng="0" ptsTypes="AA">
                                      <p:cBhvr>
                                        <p:cTn id="56" dur="2000" fill="hold"/>
                                        <p:tgtEl>
                                          <p:spTgt spid="33"/>
                                        </p:tgtEl>
                                        <p:attrNameLst>
                                          <p:attrName>ppt_x</p:attrName>
                                          <p:attrName>ppt_y</p:attrName>
                                        </p:attrNameLst>
                                      </p:cBhvr>
                                      <p:rCtr x="7747" y="36389"/>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01159 0.02013 L -0.11094 0.64004 " pathEditMode="relative" ptsTypes="AA">
                                      <p:cBhvr>
                                        <p:cTn id="68" dur="2000" fill="hold"/>
                                        <p:tgtEl>
                                          <p:spTgt spid="21"/>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nodeType="clickEffect">
                                  <p:stCondLst>
                                    <p:cond delay="0"/>
                                  </p:stCondLst>
                                  <p:childTnLst>
                                    <p:animMotion origin="layout" path="M 0.00391 0.00949 L -0.07878 0.72338 " pathEditMode="relative" ptsTypes="AA">
                                      <p:cBhvr>
                                        <p:cTn id="80" dur="2000" fill="hold"/>
                                        <p:tgtEl>
                                          <p:spTgt spid="36"/>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nodeType="clickEffect">
                                  <p:stCondLst>
                                    <p:cond delay="0"/>
                                  </p:stCondLst>
                                  <p:childTnLst>
                                    <p:animMotion origin="layout" path="M 0.00821 -0.00972 L 0.09271 0.70926 " pathEditMode="relative" ptsTypes="AA">
                                      <p:cBhvr>
                                        <p:cTn id="96" dur="2000" fill="hold"/>
                                        <p:tgtEl>
                                          <p:spTgt spid="41"/>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0313 -0.01342 L 0.2444 0.62222 " pathEditMode="relative" ptsTypes="AA">
                                      <p:cBhvr>
                                        <p:cTn id="108" dur="2000" fill="hold"/>
                                        <p:tgtEl>
                                          <p:spTgt spid="44"/>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nodeType="clickEffect">
                                  <p:stCondLst>
                                    <p:cond delay="0"/>
                                  </p:stCondLst>
                                  <p:childTnLst>
                                    <p:animMotion origin="layout" path="M 0.00547 0.00695 L -0.27213 0.5669 " pathEditMode="relative" ptsTypes="AA">
                                      <p:cBhvr>
                                        <p:cTn id="120" dur="2000" fill="hold"/>
                                        <p:tgtEl>
                                          <p:spTgt spid="47"/>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0" presetClass="path" presetSubtype="0" accel="50000" decel="50000" fill="hold" nodeType="clickEffect">
                                  <p:stCondLst>
                                    <p:cond delay="0"/>
                                  </p:stCondLst>
                                  <p:childTnLst>
                                    <p:animMotion origin="layout" path="M -0.00234 0.0044 L 0.41771 0.52662 " pathEditMode="relative" ptsTypes="AA">
                                      <p:cBhvr>
                                        <p:cTn id="132" dur="2000" fill="hold"/>
                                        <p:tgtEl>
                                          <p:spTgt spid="1028"/>
                                        </p:tgtEl>
                                        <p:attrNameLst>
                                          <p:attrName>ppt_x</p:attrName>
                                          <p:attrName>ppt_y</p:attrName>
                                        </p:attrNameLst>
                                      </p:cBhvr>
                                    </p:animMotion>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5" grpId="0" animBg="1"/>
      <p:bldP spid="16" grpId="0" animBg="1"/>
      <p:bldP spid="17" grpId="0" animBg="1"/>
      <p:bldP spid="30" grpId="0" animBg="1"/>
      <p:bldP spid="31" grpId="0" animBg="1"/>
      <p:bldP spid="32" grpId="0" animBg="1"/>
      <p:bldP spid="34" grpId="0" animBg="1"/>
      <p:bldP spid="35" grpId="0" animBg="1"/>
      <p:bldP spid="37" grpId="0" animBg="1"/>
      <p:bldP spid="38" grpId="0" animBg="1"/>
      <p:bldP spid="40" grpId="0" animBg="1"/>
      <p:bldP spid="42" grpId="0" animBg="1"/>
      <p:bldP spid="45" grpId="0" animBg="1"/>
      <p:bldP spid="46" grpId="0" animBg="1"/>
      <p:bldP spid="50" grpId="0" animBg="1"/>
      <p:bldP spid="51" grpId="0" animBg="1"/>
      <p:bldP spid="55" grpId="0" animBg="1"/>
      <p:bldP spid="57" grpId="0" animBg="1"/>
      <p:bldP spid="59" grpId="0" animBg="1"/>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089F3-4613-49B1-BD83-01CBAAE5E00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68A9832-4CF7-4097-A275-5522FB17DD61}"/>
              </a:ext>
            </a:extLst>
          </p:cNvPr>
          <p:cNvSpPr/>
          <p:nvPr/>
        </p:nvSpPr>
        <p:spPr>
          <a:xfrm>
            <a:off x="246416" y="182880"/>
            <a:ext cx="435343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Azure Service Fabric</a:t>
            </a:r>
          </a:p>
        </p:txBody>
      </p:sp>
    </p:spTree>
    <p:extLst>
      <p:ext uri="{BB962C8B-B14F-4D97-AF65-F5344CB8AC3E}">
        <p14:creationId xmlns:p14="http://schemas.microsoft.com/office/powerpoint/2010/main" val="3066349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uest Post: Examining Data Migration with Atempo and Qumulo">
            <a:extLst>
              <a:ext uri="{FF2B5EF4-FFF2-40B4-BE49-F238E27FC236}">
                <a16:creationId xmlns:a16="http://schemas.microsoft.com/office/drawing/2014/main" id="{8B977413-F91E-4F74-9A16-76331E6C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99B598-5267-47CA-970C-E9C1E3B1CF0B}"/>
              </a:ext>
            </a:extLst>
          </p:cNvPr>
          <p:cNvSpPr/>
          <p:nvPr/>
        </p:nvSpPr>
        <p:spPr>
          <a:xfrm>
            <a:off x="4119498" y="0"/>
            <a:ext cx="3953005"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Seeding</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60182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3D60B-CA22-4B16-B255-9E4B5038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pic>
        <p:nvPicPr>
          <p:cNvPr id="4" name="Google Shape;186;p35">
            <a:extLst>
              <a:ext uri="{FF2B5EF4-FFF2-40B4-BE49-F238E27FC236}">
                <a16:creationId xmlns:a16="http://schemas.microsoft.com/office/drawing/2014/main" id="{33BAA240-6D35-4E4E-94F3-EF15C533DADA}"/>
              </a:ext>
            </a:extLst>
          </p:cNvPr>
          <p:cNvPicPr preferRelativeResize="0"/>
          <p:nvPr/>
        </p:nvPicPr>
        <p:blipFill rotWithShape="1">
          <a:blip r:embed="rId4">
            <a:alphaModFix/>
          </a:blip>
          <a:srcRect t="7911" b="7920"/>
          <a:stretch/>
        </p:blipFill>
        <p:spPr>
          <a:xfrm>
            <a:off x="705470" y="1926953"/>
            <a:ext cx="1117253" cy="1125902"/>
          </a:xfrm>
          <a:prstGeom prst="rect">
            <a:avLst/>
          </a:prstGeom>
          <a:noFill/>
          <a:ln>
            <a:noFill/>
          </a:ln>
        </p:spPr>
      </p:pic>
      <p:pic>
        <p:nvPicPr>
          <p:cNvPr id="5" name="Google Shape;187;p35">
            <a:extLst>
              <a:ext uri="{FF2B5EF4-FFF2-40B4-BE49-F238E27FC236}">
                <a16:creationId xmlns:a16="http://schemas.microsoft.com/office/drawing/2014/main" id="{A7D64C14-B53D-4AED-82F5-387E134C518D}"/>
              </a:ext>
            </a:extLst>
          </p:cNvPr>
          <p:cNvPicPr preferRelativeResize="0"/>
          <p:nvPr/>
        </p:nvPicPr>
        <p:blipFill rotWithShape="1">
          <a:blip r:embed="rId5">
            <a:alphaModFix/>
          </a:blip>
          <a:srcRect t="4636" b="4636"/>
          <a:stretch/>
        </p:blipFill>
        <p:spPr>
          <a:xfrm>
            <a:off x="1492434" y="1847906"/>
            <a:ext cx="966061" cy="1228500"/>
          </a:xfrm>
          <a:prstGeom prst="rect">
            <a:avLst/>
          </a:prstGeom>
          <a:noFill/>
          <a:ln>
            <a:noFill/>
          </a:ln>
        </p:spPr>
      </p:pic>
      <p:pic>
        <p:nvPicPr>
          <p:cNvPr id="3074" name="Picture 2" descr="نتيجة بحث الصور عن introduction png">
            <a:extLst>
              <a:ext uri="{FF2B5EF4-FFF2-40B4-BE49-F238E27FC236}">
                <a16:creationId xmlns:a16="http://schemas.microsoft.com/office/drawing/2014/main" id="{9DAD684B-6189-4D92-9876-14DE938D9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145" y="1182359"/>
            <a:ext cx="949923" cy="79318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89;p35">
            <a:extLst>
              <a:ext uri="{FF2B5EF4-FFF2-40B4-BE49-F238E27FC236}">
                <a16:creationId xmlns:a16="http://schemas.microsoft.com/office/drawing/2014/main" id="{12AC572E-47C3-4207-869E-1175C0B12309}"/>
              </a:ext>
            </a:extLst>
          </p:cNvPr>
          <p:cNvSpPr txBox="1">
            <a:spLocks/>
          </p:cNvSpPr>
          <p:nvPr/>
        </p:nvSpPr>
        <p:spPr>
          <a:xfrm flipH="1">
            <a:off x="1492434" y="1530360"/>
            <a:ext cx="2530478" cy="871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Introduction:</a:t>
            </a:r>
          </a:p>
          <a:p>
            <a:pPr lvl="1"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Business Vision</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Background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26" name="Google Shape;191;p35">
            <a:extLst>
              <a:ext uri="{FF2B5EF4-FFF2-40B4-BE49-F238E27FC236}">
                <a16:creationId xmlns:a16="http://schemas.microsoft.com/office/drawing/2014/main" id="{6D230C85-01FB-4A53-841A-E9EF03BCCAD6}"/>
              </a:ext>
            </a:extLst>
          </p:cNvPr>
          <p:cNvSpPr txBox="1">
            <a:spLocks/>
          </p:cNvSpPr>
          <p:nvPr/>
        </p:nvSpPr>
        <p:spPr>
          <a:xfrm flipH="1">
            <a:off x="1779796" y="3845689"/>
            <a:ext cx="1961378"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2000" b="1" kern="0" dirty="0">
                <a:solidFill>
                  <a:srgbClr val="FFE2F7">
                    <a:lumMod val="50000"/>
                  </a:srgbClr>
                </a:solidFill>
              </a:rPr>
              <a:t>Goals</a:t>
            </a:r>
            <a:r>
              <a:rPr lang="en-US" sz="1800" b="1" kern="0" dirty="0">
                <a:solidFill>
                  <a:srgbClr val="FFE2F7">
                    <a:lumMod val="50000"/>
                  </a:srgbClr>
                </a:solidFill>
              </a:rPr>
              <a:t>: </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Team</a:t>
            </a:r>
          </a:p>
          <a:p>
            <a:pPr marL="781050" lvl="1" indent="-171450" algn="l" defTabSz="914400">
              <a:buClr>
                <a:srgbClr val="30FCF1"/>
              </a:buClr>
              <a:buFont typeface="Arial" panose="020B0604020202020204" pitchFamily="34" charset="0"/>
              <a:buChar char="•"/>
            </a:pPr>
            <a:r>
              <a:rPr lang="en-US" sz="1400" b="1" kern="0" dirty="0">
                <a:solidFill>
                  <a:srgbClr val="30FCF1"/>
                </a:solidFill>
              </a:rPr>
              <a:t>Faculty</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Students</a:t>
            </a:r>
          </a:p>
          <a:p>
            <a:pPr marL="781050" lvl="1" indent="-171450" algn="l" defTabSz="914400">
              <a:buClr>
                <a:srgbClr val="30FCF1"/>
              </a:buClr>
              <a:buFont typeface="Arial" panose="020B0604020202020204" pitchFamily="34" charset="0"/>
              <a:buChar char="•"/>
            </a:pPr>
            <a:r>
              <a:rPr lang="en-US" sz="1400" b="1" kern="0" dirty="0">
                <a:solidFill>
                  <a:srgbClr val="30FCF1"/>
                </a:solidFill>
              </a:rPr>
              <a:t>Companies</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27" name="Google Shape;196;p35">
            <a:extLst>
              <a:ext uri="{FF2B5EF4-FFF2-40B4-BE49-F238E27FC236}">
                <a16:creationId xmlns:a16="http://schemas.microsoft.com/office/drawing/2014/main" id="{A2921678-1FA4-483E-9259-53E3026950D1}"/>
              </a:ext>
            </a:extLst>
          </p:cNvPr>
          <p:cNvPicPr preferRelativeResize="0"/>
          <p:nvPr/>
        </p:nvPicPr>
        <p:blipFill rotWithShape="1">
          <a:blip r:embed="rId4">
            <a:alphaModFix/>
          </a:blip>
          <a:srcRect t="7911" b="7920"/>
          <a:stretch/>
        </p:blipFill>
        <p:spPr>
          <a:xfrm>
            <a:off x="793841" y="4152262"/>
            <a:ext cx="1139822" cy="1148654"/>
          </a:xfrm>
          <a:prstGeom prst="rect">
            <a:avLst/>
          </a:prstGeom>
          <a:noFill/>
          <a:ln>
            <a:noFill/>
          </a:ln>
        </p:spPr>
      </p:pic>
      <p:pic>
        <p:nvPicPr>
          <p:cNvPr id="28" name="Google Shape;197;p35">
            <a:extLst>
              <a:ext uri="{FF2B5EF4-FFF2-40B4-BE49-F238E27FC236}">
                <a16:creationId xmlns:a16="http://schemas.microsoft.com/office/drawing/2014/main" id="{0D5AB845-2AD3-4FD4-A00E-0BAF3371B7EF}"/>
              </a:ext>
            </a:extLst>
          </p:cNvPr>
          <p:cNvPicPr preferRelativeResize="0"/>
          <p:nvPr/>
        </p:nvPicPr>
        <p:blipFill rotWithShape="1">
          <a:blip r:embed="rId7">
            <a:alphaModFix/>
          </a:blip>
          <a:srcRect t="6822" b="6822"/>
          <a:stretch/>
        </p:blipFill>
        <p:spPr>
          <a:xfrm>
            <a:off x="1565620" y="4138962"/>
            <a:ext cx="1087326" cy="1179626"/>
          </a:xfrm>
          <a:prstGeom prst="rect">
            <a:avLst/>
          </a:prstGeom>
          <a:noFill/>
          <a:ln>
            <a:noFill/>
          </a:ln>
        </p:spPr>
      </p:pic>
      <p:grpSp>
        <p:nvGrpSpPr>
          <p:cNvPr id="29" name="Google Shape;10572;p78">
            <a:extLst>
              <a:ext uri="{FF2B5EF4-FFF2-40B4-BE49-F238E27FC236}">
                <a16:creationId xmlns:a16="http://schemas.microsoft.com/office/drawing/2014/main" id="{1CA53357-880F-4D0D-9524-B6C7F46748F6}"/>
              </a:ext>
            </a:extLst>
          </p:cNvPr>
          <p:cNvGrpSpPr/>
          <p:nvPr/>
        </p:nvGrpSpPr>
        <p:grpSpPr>
          <a:xfrm>
            <a:off x="746327" y="3552003"/>
            <a:ext cx="807076" cy="651016"/>
            <a:chOff x="2640993" y="3357835"/>
            <a:chExt cx="365348" cy="364966"/>
          </a:xfrm>
        </p:grpSpPr>
        <p:sp>
          <p:nvSpPr>
            <p:cNvPr id="30" name="Google Shape;10573;p78">
              <a:extLst>
                <a:ext uri="{FF2B5EF4-FFF2-40B4-BE49-F238E27FC236}">
                  <a16:creationId xmlns:a16="http://schemas.microsoft.com/office/drawing/2014/main" id="{779C69C5-149F-441F-BC9C-94FBA4444417}"/>
                </a:ext>
              </a:extLst>
            </p:cNvPr>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31" name="Google Shape;10574;p78">
              <a:extLst>
                <a:ext uri="{FF2B5EF4-FFF2-40B4-BE49-F238E27FC236}">
                  <a16:creationId xmlns:a16="http://schemas.microsoft.com/office/drawing/2014/main" id="{105211BF-C4F4-4A39-869E-A8C6B8C67ED3}"/>
                </a:ext>
              </a:extLst>
            </p:cNvPr>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2" name="Google Shape;10575;p78">
              <a:extLst>
                <a:ext uri="{FF2B5EF4-FFF2-40B4-BE49-F238E27FC236}">
                  <a16:creationId xmlns:a16="http://schemas.microsoft.com/office/drawing/2014/main" id="{E847E8D1-69AD-4328-817B-E4BF985CAA07}"/>
                </a:ext>
              </a:extLst>
            </p:cNvPr>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3" name="Google Shape;10576;p78">
              <a:extLst>
                <a:ext uri="{FF2B5EF4-FFF2-40B4-BE49-F238E27FC236}">
                  <a16:creationId xmlns:a16="http://schemas.microsoft.com/office/drawing/2014/main" id="{DF4D37A4-F06B-41AC-85E9-783B792F9738}"/>
                </a:ext>
              </a:extLst>
            </p:cNvPr>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4" name="Google Shape;10577;p78">
              <a:extLst>
                <a:ext uri="{FF2B5EF4-FFF2-40B4-BE49-F238E27FC236}">
                  <a16:creationId xmlns:a16="http://schemas.microsoft.com/office/drawing/2014/main" id="{D233776B-C361-4435-B61C-6CFB27EC25EE}"/>
                </a:ext>
              </a:extLst>
            </p:cNvPr>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5" name="Google Shape;10578;p78">
              <a:extLst>
                <a:ext uri="{FF2B5EF4-FFF2-40B4-BE49-F238E27FC236}">
                  <a16:creationId xmlns:a16="http://schemas.microsoft.com/office/drawing/2014/main" id="{DC7F9D5E-6D45-47A7-9BD0-988FE7E5FB82}"/>
                </a:ext>
              </a:extLst>
            </p:cNvPr>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6" name="Google Shape;10579;p78">
              <a:extLst>
                <a:ext uri="{FF2B5EF4-FFF2-40B4-BE49-F238E27FC236}">
                  <a16:creationId xmlns:a16="http://schemas.microsoft.com/office/drawing/2014/main" id="{23B53A8A-0CF7-4FB3-992A-A3F786382A34}"/>
                </a:ext>
              </a:extLst>
            </p:cNvPr>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7" name="Google Shape;10580;p78">
              <a:extLst>
                <a:ext uri="{FF2B5EF4-FFF2-40B4-BE49-F238E27FC236}">
                  <a16:creationId xmlns:a16="http://schemas.microsoft.com/office/drawing/2014/main" id="{8457C999-C501-4EA5-B659-5166539B6853}"/>
                </a:ext>
              </a:extLst>
            </p:cNvPr>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8" name="Google Shape;10581;p78">
              <a:extLst>
                <a:ext uri="{FF2B5EF4-FFF2-40B4-BE49-F238E27FC236}">
                  <a16:creationId xmlns:a16="http://schemas.microsoft.com/office/drawing/2014/main" id="{4E4877C5-AB9E-43B1-8314-35F756CECA26}"/>
                </a:ext>
              </a:extLst>
            </p:cNvPr>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9" name="Google Shape;10582;p78">
              <a:extLst>
                <a:ext uri="{FF2B5EF4-FFF2-40B4-BE49-F238E27FC236}">
                  <a16:creationId xmlns:a16="http://schemas.microsoft.com/office/drawing/2014/main" id="{947001CA-501B-40F8-99E6-2927456A5BE8}"/>
                </a:ext>
              </a:extLst>
            </p:cNvPr>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pic>
        <p:nvPicPr>
          <p:cNvPr id="40" name="Google Shape;186;p35">
            <a:extLst>
              <a:ext uri="{FF2B5EF4-FFF2-40B4-BE49-F238E27FC236}">
                <a16:creationId xmlns:a16="http://schemas.microsoft.com/office/drawing/2014/main" id="{6F1416A1-DF24-4851-9B60-5ACC49C3DC0C}"/>
              </a:ext>
            </a:extLst>
          </p:cNvPr>
          <p:cNvPicPr preferRelativeResize="0"/>
          <p:nvPr/>
        </p:nvPicPr>
        <p:blipFill rotWithShape="1">
          <a:blip r:embed="rId4">
            <a:alphaModFix/>
          </a:blip>
          <a:srcRect t="7911" b="7920"/>
          <a:stretch/>
        </p:blipFill>
        <p:spPr>
          <a:xfrm>
            <a:off x="4125066" y="1861559"/>
            <a:ext cx="1117253" cy="1125902"/>
          </a:xfrm>
          <a:prstGeom prst="rect">
            <a:avLst/>
          </a:prstGeom>
          <a:noFill/>
          <a:ln>
            <a:noFill/>
          </a:ln>
        </p:spPr>
      </p:pic>
      <p:sp>
        <p:nvSpPr>
          <p:cNvPr id="43" name="Google Shape;189;p35">
            <a:extLst>
              <a:ext uri="{FF2B5EF4-FFF2-40B4-BE49-F238E27FC236}">
                <a16:creationId xmlns:a16="http://schemas.microsoft.com/office/drawing/2014/main" id="{295C2172-8357-4EA2-9972-E75E17B431A7}"/>
              </a:ext>
            </a:extLst>
          </p:cNvPr>
          <p:cNvSpPr txBox="1">
            <a:spLocks/>
          </p:cNvSpPr>
          <p:nvPr/>
        </p:nvSpPr>
        <p:spPr>
          <a:xfrm flipH="1">
            <a:off x="5016451" y="1496465"/>
            <a:ext cx="3288744" cy="134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600" b="1" kern="0" dirty="0">
                <a:solidFill>
                  <a:srgbClr val="30FCF1"/>
                </a:solidFill>
              </a:rPr>
              <a:t>Microservices Analysis:</a:t>
            </a:r>
            <a:endParaRPr kumimoji="0" lang="en-US" sz="2400" b="1" i="0" u="none" strike="noStrike" kern="0" cap="none" spc="0" normalizeH="0" baseline="0" noProof="0" dirty="0">
              <a:ln>
                <a:noFill/>
              </a:ln>
              <a:solidFill>
                <a:srgbClr val="30FCF1"/>
              </a:solidFill>
              <a:effectLst/>
              <a:uLnTx/>
              <a:uFillTx/>
              <a:latin typeface="Work Sans Light"/>
              <a:sym typeface="Work Sans Light"/>
            </a:endParaRPr>
          </a:p>
          <a:p>
            <a:pPr lvl="1"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Conceptual Model</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Backend for Frontend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lvl="1" algn="l" defTabSz="914400">
              <a:buClr>
                <a:srgbClr val="30FCF1"/>
              </a:buClr>
              <a:buFont typeface="Arial" panose="020B0604020202020204" pitchFamily="34" charset="0"/>
              <a:buChar char="•"/>
            </a:pPr>
            <a:r>
              <a:rPr lang="en-US" sz="1400" b="1" kern="0" dirty="0">
                <a:solidFill>
                  <a:srgbClr val="FFE2F7">
                    <a:lumMod val="50000"/>
                  </a:srgbClr>
                </a:solidFill>
              </a:rPr>
              <a:t>Mapping work to DevOps</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Team Effort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pic>
        <p:nvPicPr>
          <p:cNvPr id="44" name="Google Shape;199;p35">
            <a:extLst>
              <a:ext uri="{FF2B5EF4-FFF2-40B4-BE49-F238E27FC236}">
                <a16:creationId xmlns:a16="http://schemas.microsoft.com/office/drawing/2014/main" id="{D02BD9E3-EF4C-4A02-A8FE-3167063FDDC0}"/>
              </a:ext>
            </a:extLst>
          </p:cNvPr>
          <p:cNvPicPr preferRelativeResize="0"/>
          <p:nvPr/>
        </p:nvPicPr>
        <p:blipFill rotWithShape="1">
          <a:blip r:embed="rId8">
            <a:alphaModFix/>
          </a:blip>
          <a:srcRect t="6747" b="6747"/>
          <a:stretch/>
        </p:blipFill>
        <p:spPr>
          <a:xfrm>
            <a:off x="4789602" y="1807829"/>
            <a:ext cx="1087361" cy="1179632"/>
          </a:xfrm>
          <a:prstGeom prst="rect">
            <a:avLst/>
          </a:prstGeom>
          <a:noFill/>
          <a:ln>
            <a:noFill/>
          </a:ln>
        </p:spPr>
      </p:pic>
      <p:sp>
        <p:nvSpPr>
          <p:cNvPr id="49" name="Google Shape;191;p35">
            <a:extLst>
              <a:ext uri="{FF2B5EF4-FFF2-40B4-BE49-F238E27FC236}">
                <a16:creationId xmlns:a16="http://schemas.microsoft.com/office/drawing/2014/main" id="{F55A353C-2CBB-4CF0-9E11-3016B0585BA0}"/>
              </a:ext>
            </a:extLst>
          </p:cNvPr>
          <p:cNvSpPr txBox="1">
            <a:spLocks/>
          </p:cNvSpPr>
          <p:nvPr/>
        </p:nvSpPr>
        <p:spPr>
          <a:xfrm flipH="1">
            <a:off x="4928112" y="3897290"/>
            <a:ext cx="328874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800" b="1" kern="0" dirty="0">
                <a:solidFill>
                  <a:srgbClr val="FFE2F7">
                    <a:lumMod val="50000"/>
                  </a:srgbClr>
                </a:solidFill>
              </a:rPr>
              <a:t>Develop &amp; Design</a:t>
            </a:r>
            <a:r>
              <a:rPr lang="en-US" sz="1600" b="1" kern="0" dirty="0">
                <a:solidFill>
                  <a:srgbClr val="FFE2F7">
                    <a:lumMod val="50000"/>
                  </a:srgbClr>
                </a:solidFill>
              </a:rPr>
              <a:t>: </a:t>
            </a:r>
          </a:p>
          <a:p>
            <a:pPr marL="781050" lvl="1" indent="-171450" algn="l" defTabSz="914400">
              <a:buClr>
                <a:srgbClr val="30FCF1"/>
              </a:buClr>
              <a:buFont typeface="Arial" panose="020B0604020202020204" pitchFamily="34" charset="0"/>
              <a:buChar char="•"/>
            </a:pPr>
            <a:r>
              <a:rPr lang="en-US" sz="1400" b="1" kern="0" dirty="0">
                <a:solidFill>
                  <a:srgbClr val="30FCF1"/>
                </a:solidFill>
              </a:rPr>
              <a:t>Microservices</a:t>
            </a:r>
          </a:p>
          <a:p>
            <a:pPr marL="781050" lvl="1" indent="-171450" algn="l" defTabSz="914400">
              <a:buClr>
                <a:srgbClr val="30FCF1"/>
              </a:buClr>
              <a:buFont typeface="Arial" panose="020B0604020202020204" pitchFamily="34" charset="0"/>
              <a:buChar char="•"/>
            </a:pPr>
            <a:r>
              <a:rPr lang="en-US" sz="1400" b="1" kern="0" dirty="0">
                <a:solidFill>
                  <a:srgbClr val="30FCF1"/>
                </a:solidFill>
              </a:rPr>
              <a:t>Architecture</a:t>
            </a:r>
          </a:p>
          <a:p>
            <a:pPr marL="781050" lvl="1" indent="-171450" algn="l" defTabSz="914400">
              <a:buClr>
                <a:srgbClr val="30FCF1"/>
              </a:buClr>
              <a:buFont typeface="Arial" panose="020B0604020202020204" pitchFamily="34" charset="0"/>
              <a:buChar char="•"/>
            </a:pPr>
            <a:r>
              <a:rPr lang="en-US" sz="1400" b="1" kern="0" dirty="0">
                <a:solidFill>
                  <a:srgbClr val="30FCF1"/>
                </a:solidFill>
              </a:rPr>
              <a:t>Bad vs Best Practices</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Design Patterns</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50" name="Google Shape;196;p35">
            <a:extLst>
              <a:ext uri="{FF2B5EF4-FFF2-40B4-BE49-F238E27FC236}">
                <a16:creationId xmlns:a16="http://schemas.microsoft.com/office/drawing/2014/main" id="{7E6CF8DA-2424-4B3F-A85B-8A5D67FB97E3}"/>
              </a:ext>
            </a:extLst>
          </p:cNvPr>
          <p:cNvPicPr preferRelativeResize="0"/>
          <p:nvPr/>
        </p:nvPicPr>
        <p:blipFill rotWithShape="1">
          <a:blip r:embed="rId4">
            <a:alphaModFix/>
          </a:blip>
          <a:srcRect t="7911" b="7920"/>
          <a:stretch/>
        </p:blipFill>
        <p:spPr>
          <a:xfrm>
            <a:off x="3962215" y="4255437"/>
            <a:ext cx="1139822" cy="1148654"/>
          </a:xfrm>
          <a:prstGeom prst="rect">
            <a:avLst/>
          </a:prstGeom>
          <a:noFill/>
          <a:ln>
            <a:noFill/>
          </a:ln>
        </p:spPr>
      </p:pic>
      <p:pic>
        <p:nvPicPr>
          <p:cNvPr id="63" name="Google Shape;186;p35">
            <a:extLst>
              <a:ext uri="{FF2B5EF4-FFF2-40B4-BE49-F238E27FC236}">
                <a16:creationId xmlns:a16="http://schemas.microsoft.com/office/drawing/2014/main" id="{E74A1A40-04A9-4D9E-A5E5-68DE833CA213}"/>
              </a:ext>
            </a:extLst>
          </p:cNvPr>
          <p:cNvPicPr preferRelativeResize="0"/>
          <p:nvPr/>
        </p:nvPicPr>
        <p:blipFill rotWithShape="1">
          <a:blip r:embed="rId4">
            <a:alphaModFix/>
          </a:blip>
          <a:srcRect t="7911" b="7920"/>
          <a:stretch/>
        </p:blipFill>
        <p:spPr>
          <a:xfrm>
            <a:off x="8311548" y="1828405"/>
            <a:ext cx="1117253" cy="1125902"/>
          </a:xfrm>
          <a:prstGeom prst="rect">
            <a:avLst/>
          </a:prstGeom>
          <a:noFill/>
          <a:ln>
            <a:noFill/>
          </a:ln>
        </p:spPr>
      </p:pic>
      <p:sp>
        <p:nvSpPr>
          <p:cNvPr id="65" name="Google Shape;189;p35">
            <a:extLst>
              <a:ext uri="{FF2B5EF4-FFF2-40B4-BE49-F238E27FC236}">
                <a16:creationId xmlns:a16="http://schemas.microsoft.com/office/drawing/2014/main" id="{19BD645A-7293-47E0-AD36-D0BB20786877}"/>
              </a:ext>
            </a:extLst>
          </p:cNvPr>
          <p:cNvSpPr txBox="1">
            <a:spLocks/>
          </p:cNvSpPr>
          <p:nvPr/>
        </p:nvSpPr>
        <p:spPr>
          <a:xfrm flipH="1">
            <a:off x="9157545" y="1530360"/>
            <a:ext cx="3288744" cy="134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Deployment</a:t>
            </a:r>
            <a:r>
              <a:rPr lang="en-US" sz="1800" b="1" kern="0" dirty="0">
                <a:solidFill>
                  <a:srgbClr val="30FCF1"/>
                </a:solidFill>
              </a:rPr>
              <a:t>:</a:t>
            </a:r>
            <a:endParaRPr kumimoji="0" lang="en-US" sz="1800" b="1" i="0" u="none" strike="noStrike" kern="0" cap="none" spc="0" normalizeH="0" baseline="0" noProof="0" dirty="0">
              <a:ln>
                <a:noFill/>
              </a:ln>
              <a:solidFill>
                <a:srgbClr val="30FCF1"/>
              </a:solidFill>
              <a:effectLst/>
              <a:uLnTx/>
              <a:uFillTx/>
              <a:latin typeface="Work Sans Light"/>
              <a:sym typeface="Work Sans Light"/>
            </a:endParaRPr>
          </a:p>
          <a:p>
            <a:pPr lvl="1"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Docker Compose</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Azure Cloud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lvl="1" algn="l" defTabSz="914400">
              <a:buClr>
                <a:srgbClr val="30FCF1"/>
              </a:buClr>
              <a:buFont typeface="Arial" panose="020B0604020202020204" pitchFamily="34" charset="0"/>
              <a:buChar char="•"/>
            </a:pPr>
            <a:r>
              <a:rPr lang="en-US" sz="1400" b="1" kern="0" dirty="0">
                <a:solidFill>
                  <a:srgbClr val="FFE2F7">
                    <a:lumMod val="50000"/>
                  </a:srgbClr>
                </a:solidFill>
              </a:rPr>
              <a:t>Integration of</a:t>
            </a:r>
            <a:endParaRPr lang="ar-EG" sz="1400" b="1" kern="0" dirty="0">
              <a:solidFill>
                <a:srgbClr val="FFE2F7">
                  <a:lumMod val="50000"/>
                </a:srgbClr>
              </a:solidFill>
            </a:endParaRPr>
          </a:p>
          <a:p>
            <a:pPr marL="609600" lvl="1" indent="0" algn="l" defTabSz="914400">
              <a:buClr>
                <a:srgbClr val="30FCF1"/>
              </a:buClr>
            </a:pPr>
            <a:r>
              <a:rPr lang="ar-EG" sz="1400" b="1" kern="0" dirty="0">
                <a:solidFill>
                  <a:srgbClr val="FFE2F7">
                    <a:lumMod val="50000"/>
                  </a:srgbClr>
                </a:solidFill>
              </a:rPr>
              <a:t>      </a:t>
            </a:r>
            <a:r>
              <a:rPr lang="en-US" sz="1400" b="1" kern="0" dirty="0">
                <a:solidFill>
                  <a:srgbClr val="FFE2F7">
                    <a:lumMod val="50000"/>
                  </a:srgbClr>
                </a:solidFill>
              </a:rPr>
              <a:t> Components</a:t>
            </a: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81" name="Google Shape;191;p35">
            <a:extLst>
              <a:ext uri="{FF2B5EF4-FFF2-40B4-BE49-F238E27FC236}">
                <a16:creationId xmlns:a16="http://schemas.microsoft.com/office/drawing/2014/main" id="{412DE899-B6F6-43DC-85F7-BA08520D5772}"/>
              </a:ext>
            </a:extLst>
          </p:cNvPr>
          <p:cNvSpPr txBox="1">
            <a:spLocks/>
          </p:cNvSpPr>
          <p:nvPr/>
        </p:nvSpPr>
        <p:spPr>
          <a:xfrm flipH="1">
            <a:off x="9082618" y="3972325"/>
            <a:ext cx="328874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800" b="1" kern="0" dirty="0">
                <a:solidFill>
                  <a:srgbClr val="FFE2F7">
                    <a:lumMod val="50000"/>
                  </a:srgbClr>
                </a:solidFill>
              </a:rPr>
              <a:t>Results</a:t>
            </a:r>
            <a:endParaRPr lang="en-US" b="1" kern="0" dirty="0">
              <a:solidFill>
                <a:srgbClr val="FFE2F7">
                  <a:lumMod val="50000"/>
                </a:srgbClr>
              </a:solidFill>
            </a:endParaRPr>
          </a:p>
          <a:p>
            <a:pPr marL="781050" lvl="1" indent="-171450" algn="l" defTabSz="914400">
              <a:buClr>
                <a:srgbClr val="30FCF1"/>
              </a:buClr>
              <a:buFont typeface="Arial" panose="020B0604020202020204" pitchFamily="34" charset="0"/>
              <a:buChar char="•"/>
            </a:pPr>
            <a:r>
              <a:rPr lang="en-US" sz="1400" b="1" kern="0" dirty="0">
                <a:solidFill>
                  <a:srgbClr val="30FCF1"/>
                </a:solidFill>
              </a:rPr>
              <a:t>Composite UIs</a:t>
            </a:r>
          </a:p>
          <a:p>
            <a:pPr marL="781050" lvl="1" indent="-171450" algn="l" defTabSz="914400">
              <a:buClr>
                <a:srgbClr val="30FCF1"/>
              </a:buClr>
              <a:buFont typeface="Arial" panose="020B0604020202020204" pitchFamily="34" charset="0"/>
              <a:buChar char="•"/>
            </a:pPr>
            <a:r>
              <a:rPr lang="en-US" sz="1400" b="1" kern="0" dirty="0">
                <a:solidFill>
                  <a:srgbClr val="30FCF1"/>
                </a:solidFill>
              </a:rPr>
              <a:t>Swagger API</a:t>
            </a:r>
          </a:p>
          <a:p>
            <a:pPr marL="781050" lvl="1" indent="-171450" algn="l" defTabSz="914400">
              <a:buClr>
                <a:srgbClr val="30FCF1"/>
              </a:buClr>
              <a:buFont typeface="Arial" panose="020B0604020202020204" pitchFamily="34" charset="0"/>
              <a:buChar char="•"/>
            </a:pPr>
            <a:r>
              <a:rPr lang="en-US" sz="1400" b="1" kern="0" dirty="0">
                <a:solidFill>
                  <a:srgbClr val="30FCF1"/>
                </a:solidFill>
              </a:rPr>
              <a:t>CI/CD Badges</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r>
              <a:rPr lang="en-US" sz="1400" b="1" kern="0" dirty="0">
                <a:solidFill>
                  <a:srgbClr val="30FCF1"/>
                </a:solidFill>
              </a:rPr>
              <a:t>Simple Demo </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82" name="Google Shape;196;p35">
            <a:extLst>
              <a:ext uri="{FF2B5EF4-FFF2-40B4-BE49-F238E27FC236}">
                <a16:creationId xmlns:a16="http://schemas.microsoft.com/office/drawing/2014/main" id="{F4A17C5F-1697-464B-BB50-08C258D37612}"/>
              </a:ext>
            </a:extLst>
          </p:cNvPr>
          <p:cNvPicPr preferRelativeResize="0"/>
          <p:nvPr/>
        </p:nvPicPr>
        <p:blipFill rotWithShape="1">
          <a:blip r:embed="rId4">
            <a:alphaModFix/>
          </a:blip>
          <a:srcRect t="7911" b="7920"/>
          <a:stretch/>
        </p:blipFill>
        <p:spPr>
          <a:xfrm>
            <a:off x="8122749" y="4255437"/>
            <a:ext cx="1139822" cy="1148654"/>
          </a:xfrm>
          <a:prstGeom prst="rect">
            <a:avLst/>
          </a:prstGeom>
          <a:noFill/>
          <a:ln>
            <a:noFill/>
          </a:ln>
        </p:spPr>
      </p:pic>
      <p:pic>
        <p:nvPicPr>
          <p:cNvPr id="95" name="Google Shape;201;p35">
            <a:extLst>
              <a:ext uri="{FF2B5EF4-FFF2-40B4-BE49-F238E27FC236}">
                <a16:creationId xmlns:a16="http://schemas.microsoft.com/office/drawing/2014/main" id="{037DEDD1-DA69-40C2-B2B3-892CC77C3A84}"/>
              </a:ext>
            </a:extLst>
          </p:cNvPr>
          <p:cNvPicPr preferRelativeResize="0"/>
          <p:nvPr/>
        </p:nvPicPr>
        <p:blipFill rotWithShape="1">
          <a:blip r:embed="rId9">
            <a:alphaModFix/>
          </a:blip>
          <a:srcRect t="2705" b="2705"/>
          <a:stretch/>
        </p:blipFill>
        <p:spPr>
          <a:xfrm>
            <a:off x="4667091" y="4175670"/>
            <a:ext cx="1212175" cy="1315123"/>
          </a:xfrm>
          <a:prstGeom prst="rect">
            <a:avLst/>
          </a:prstGeom>
          <a:noFill/>
          <a:ln>
            <a:noFill/>
          </a:ln>
        </p:spPr>
      </p:pic>
      <p:pic>
        <p:nvPicPr>
          <p:cNvPr id="96" name="Google Shape;1226;p66">
            <a:extLst>
              <a:ext uri="{FF2B5EF4-FFF2-40B4-BE49-F238E27FC236}">
                <a16:creationId xmlns:a16="http://schemas.microsoft.com/office/drawing/2014/main" id="{1FC0CF0A-7ADE-4C4C-9CC3-469B2B45BEEE}"/>
              </a:ext>
            </a:extLst>
          </p:cNvPr>
          <p:cNvPicPr preferRelativeResize="0"/>
          <p:nvPr/>
        </p:nvPicPr>
        <p:blipFill>
          <a:blip r:embed="rId10">
            <a:alphaModFix/>
          </a:blip>
          <a:stretch>
            <a:fillRect/>
          </a:stretch>
        </p:blipFill>
        <p:spPr>
          <a:xfrm>
            <a:off x="9070691" y="1760657"/>
            <a:ext cx="970510" cy="1315294"/>
          </a:xfrm>
          <a:prstGeom prst="rect">
            <a:avLst/>
          </a:prstGeom>
          <a:noFill/>
          <a:ln>
            <a:noFill/>
          </a:ln>
        </p:spPr>
      </p:pic>
      <p:pic>
        <p:nvPicPr>
          <p:cNvPr id="97" name="Google Shape;1227;p66">
            <a:extLst>
              <a:ext uri="{FF2B5EF4-FFF2-40B4-BE49-F238E27FC236}">
                <a16:creationId xmlns:a16="http://schemas.microsoft.com/office/drawing/2014/main" id="{D2B7C231-2923-4F5F-A37A-8C1A20C7F168}"/>
              </a:ext>
            </a:extLst>
          </p:cNvPr>
          <p:cNvPicPr preferRelativeResize="0"/>
          <p:nvPr/>
        </p:nvPicPr>
        <p:blipFill>
          <a:blip r:embed="rId11">
            <a:alphaModFix/>
          </a:blip>
          <a:stretch>
            <a:fillRect/>
          </a:stretch>
        </p:blipFill>
        <p:spPr>
          <a:xfrm>
            <a:off x="8850090" y="4172047"/>
            <a:ext cx="1139822" cy="1315124"/>
          </a:xfrm>
          <a:prstGeom prst="rect">
            <a:avLst/>
          </a:prstGeom>
          <a:noFill/>
          <a:ln>
            <a:noFill/>
          </a:ln>
        </p:spPr>
      </p:pic>
      <p:pic>
        <p:nvPicPr>
          <p:cNvPr id="3076" name="Picture 4" descr="نتيجة بحث الصور عن System Analysis PNG">
            <a:extLst>
              <a:ext uri="{FF2B5EF4-FFF2-40B4-BE49-F238E27FC236}">
                <a16:creationId xmlns:a16="http://schemas.microsoft.com/office/drawing/2014/main" id="{CFF551D1-FBCF-4659-A0FD-B027025F30ED}"/>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4126257" y="1183768"/>
            <a:ext cx="715402" cy="7154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نتيجة بحث الصور عن implementation icon png">
            <a:extLst>
              <a:ext uri="{FF2B5EF4-FFF2-40B4-BE49-F238E27FC236}">
                <a16:creationId xmlns:a16="http://schemas.microsoft.com/office/drawing/2014/main" id="{B5B95F48-9FA3-4BA1-BB3D-C28771DDD05A}"/>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3939750" y="3567982"/>
            <a:ext cx="767321" cy="7673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نتيجة بحث الصور عن deployment icon">
            <a:extLst>
              <a:ext uri="{FF2B5EF4-FFF2-40B4-BE49-F238E27FC236}">
                <a16:creationId xmlns:a16="http://schemas.microsoft.com/office/drawing/2014/main" id="{3619886B-6DCE-4BE2-B5A7-CD16D7109EEC}"/>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7976021" y="1117182"/>
            <a:ext cx="977694" cy="9776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نتيجة بحث الصور عن Results png">
            <a:extLst>
              <a:ext uri="{FF2B5EF4-FFF2-40B4-BE49-F238E27FC236}">
                <a16:creationId xmlns:a16="http://schemas.microsoft.com/office/drawing/2014/main" id="{91DEFB78-55ED-48FB-ABC9-1E56F0668915}"/>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8017689" y="3444513"/>
            <a:ext cx="1019655" cy="101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6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76"/>
                                        </p:tgtEl>
                                        <p:attrNameLst>
                                          <p:attrName>style.visibility</p:attrName>
                                        </p:attrNameLst>
                                      </p:cBhvr>
                                      <p:to>
                                        <p:strVal val="visible"/>
                                      </p:to>
                                    </p:set>
                                    <p:anim calcmode="lin" valueType="num">
                                      <p:cBhvr additive="base">
                                        <p:cTn id="59" dur="500" fill="hold"/>
                                        <p:tgtEl>
                                          <p:spTgt spid="3076"/>
                                        </p:tgtEl>
                                        <p:attrNameLst>
                                          <p:attrName>ppt_x</p:attrName>
                                        </p:attrNameLst>
                                      </p:cBhvr>
                                      <p:tavLst>
                                        <p:tav tm="0">
                                          <p:val>
                                            <p:strVal val="#ppt_x"/>
                                          </p:val>
                                        </p:tav>
                                        <p:tav tm="100000">
                                          <p:val>
                                            <p:strVal val="#ppt_x"/>
                                          </p:val>
                                        </p:tav>
                                      </p:tavLst>
                                    </p:anim>
                                    <p:anim calcmode="lin" valueType="num">
                                      <p:cBhvr additive="base">
                                        <p:cTn id="6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ppt_x"/>
                                          </p:val>
                                        </p:tav>
                                        <p:tav tm="100000">
                                          <p:val>
                                            <p:strVal val="#ppt_x"/>
                                          </p:val>
                                        </p:tav>
                                      </p:tavLst>
                                    </p:anim>
                                    <p:anim calcmode="lin" valueType="num">
                                      <p:cBhvr additive="base">
                                        <p:cTn id="66" dur="500" fill="hold"/>
                                        <p:tgtEl>
                                          <p:spTgt spid="4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fill="hold"/>
                                        <p:tgtEl>
                                          <p:spTgt spid="50"/>
                                        </p:tgtEl>
                                        <p:attrNameLst>
                                          <p:attrName>ppt_x</p:attrName>
                                        </p:attrNameLst>
                                      </p:cBhvr>
                                      <p:tavLst>
                                        <p:tav tm="0">
                                          <p:val>
                                            <p:strVal val="#ppt_x"/>
                                          </p:val>
                                        </p:tav>
                                        <p:tav tm="100000">
                                          <p:val>
                                            <p:strVal val="#ppt_x"/>
                                          </p:val>
                                        </p:tav>
                                      </p:tavLst>
                                    </p:anim>
                                    <p:anim calcmode="lin" valueType="num">
                                      <p:cBhvr additive="base">
                                        <p:cTn id="70" dur="500" fill="hold"/>
                                        <p:tgtEl>
                                          <p:spTgt spid="5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ppt_x"/>
                                          </p:val>
                                        </p:tav>
                                        <p:tav tm="100000">
                                          <p:val>
                                            <p:strVal val="#ppt_x"/>
                                          </p:val>
                                        </p:tav>
                                      </p:tavLst>
                                    </p:anim>
                                    <p:anim calcmode="lin" valueType="num">
                                      <p:cBhvr additive="base">
                                        <p:cTn id="74" dur="500" fill="hold"/>
                                        <p:tgtEl>
                                          <p:spTgt spid="9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078"/>
                                        </p:tgtEl>
                                        <p:attrNameLst>
                                          <p:attrName>style.visibility</p:attrName>
                                        </p:attrNameLst>
                                      </p:cBhvr>
                                      <p:to>
                                        <p:strVal val="visible"/>
                                      </p:to>
                                    </p:set>
                                    <p:anim calcmode="lin" valueType="num">
                                      <p:cBhvr additive="base">
                                        <p:cTn id="77" dur="500" fill="hold"/>
                                        <p:tgtEl>
                                          <p:spTgt spid="3078"/>
                                        </p:tgtEl>
                                        <p:attrNameLst>
                                          <p:attrName>ppt_x</p:attrName>
                                        </p:attrNameLst>
                                      </p:cBhvr>
                                      <p:tavLst>
                                        <p:tav tm="0">
                                          <p:val>
                                            <p:strVal val="#ppt_x"/>
                                          </p:val>
                                        </p:tav>
                                        <p:tav tm="100000">
                                          <p:val>
                                            <p:strVal val="#ppt_x"/>
                                          </p:val>
                                        </p:tav>
                                      </p:tavLst>
                                    </p:anim>
                                    <p:anim calcmode="lin" valueType="num">
                                      <p:cBhvr additive="base">
                                        <p:cTn id="7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fill="hold"/>
                                        <p:tgtEl>
                                          <p:spTgt spid="63"/>
                                        </p:tgtEl>
                                        <p:attrNameLst>
                                          <p:attrName>ppt_x</p:attrName>
                                        </p:attrNameLst>
                                      </p:cBhvr>
                                      <p:tavLst>
                                        <p:tav tm="0">
                                          <p:val>
                                            <p:strVal val="#ppt_x"/>
                                          </p:val>
                                        </p:tav>
                                        <p:tav tm="100000">
                                          <p:val>
                                            <p:strVal val="#ppt_x"/>
                                          </p:val>
                                        </p:tav>
                                      </p:tavLst>
                                    </p:anim>
                                    <p:anim calcmode="lin" valueType="num">
                                      <p:cBhvr additive="base">
                                        <p:cTn id="84" dur="500" fill="hold"/>
                                        <p:tgtEl>
                                          <p:spTgt spid="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96"/>
                                        </p:tgtEl>
                                        <p:attrNameLst>
                                          <p:attrName>style.visibility</p:attrName>
                                        </p:attrNameLst>
                                      </p:cBhvr>
                                      <p:to>
                                        <p:strVal val="visible"/>
                                      </p:to>
                                    </p:set>
                                    <p:anim calcmode="lin" valueType="num">
                                      <p:cBhvr additive="base">
                                        <p:cTn id="91" dur="500" fill="hold"/>
                                        <p:tgtEl>
                                          <p:spTgt spid="96"/>
                                        </p:tgtEl>
                                        <p:attrNameLst>
                                          <p:attrName>ppt_x</p:attrName>
                                        </p:attrNameLst>
                                      </p:cBhvr>
                                      <p:tavLst>
                                        <p:tav tm="0">
                                          <p:val>
                                            <p:strVal val="#ppt_x"/>
                                          </p:val>
                                        </p:tav>
                                        <p:tav tm="100000">
                                          <p:val>
                                            <p:strVal val="#ppt_x"/>
                                          </p:val>
                                        </p:tav>
                                      </p:tavLst>
                                    </p:anim>
                                    <p:anim calcmode="lin" valueType="num">
                                      <p:cBhvr additive="base">
                                        <p:cTn id="92" dur="500" fill="hold"/>
                                        <p:tgtEl>
                                          <p:spTgt spid="9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080"/>
                                        </p:tgtEl>
                                        <p:attrNameLst>
                                          <p:attrName>style.visibility</p:attrName>
                                        </p:attrNameLst>
                                      </p:cBhvr>
                                      <p:to>
                                        <p:strVal val="visible"/>
                                      </p:to>
                                    </p:set>
                                    <p:anim calcmode="lin" valueType="num">
                                      <p:cBhvr additive="base">
                                        <p:cTn id="95" dur="500" fill="hold"/>
                                        <p:tgtEl>
                                          <p:spTgt spid="3080"/>
                                        </p:tgtEl>
                                        <p:attrNameLst>
                                          <p:attrName>ppt_x</p:attrName>
                                        </p:attrNameLst>
                                      </p:cBhvr>
                                      <p:tavLst>
                                        <p:tav tm="0">
                                          <p:val>
                                            <p:strVal val="#ppt_x"/>
                                          </p:val>
                                        </p:tav>
                                        <p:tav tm="100000">
                                          <p:val>
                                            <p:strVal val="#ppt_x"/>
                                          </p:val>
                                        </p:tav>
                                      </p:tavLst>
                                    </p:anim>
                                    <p:anim calcmode="lin" valueType="num">
                                      <p:cBhvr additive="base">
                                        <p:cTn id="96"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81"/>
                                        </p:tgtEl>
                                        <p:attrNameLst>
                                          <p:attrName>style.visibility</p:attrName>
                                        </p:attrNameLst>
                                      </p:cBhvr>
                                      <p:to>
                                        <p:strVal val="visible"/>
                                      </p:to>
                                    </p:set>
                                    <p:anim calcmode="lin" valueType="num">
                                      <p:cBhvr additive="base">
                                        <p:cTn id="101" dur="500" fill="hold"/>
                                        <p:tgtEl>
                                          <p:spTgt spid="81"/>
                                        </p:tgtEl>
                                        <p:attrNameLst>
                                          <p:attrName>ppt_x</p:attrName>
                                        </p:attrNameLst>
                                      </p:cBhvr>
                                      <p:tavLst>
                                        <p:tav tm="0">
                                          <p:val>
                                            <p:strVal val="#ppt_x"/>
                                          </p:val>
                                        </p:tav>
                                        <p:tav tm="100000">
                                          <p:val>
                                            <p:strVal val="#ppt_x"/>
                                          </p:val>
                                        </p:tav>
                                      </p:tavLst>
                                    </p:anim>
                                    <p:anim calcmode="lin" valueType="num">
                                      <p:cBhvr additive="base">
                                        <p:cTn id="102" dur="500" fill="hold"/>
                                        <p:tgtEl>
                                          <p:spTgt spid="81"/>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additive="base">
                                        <p:cTn id="105" dur="500" fill="hold"/>
                                        <p:tgtEl>
                                          <p:spTgt spid="82"/>
                                        </p:tgtEl>
                                        <p:attrNameLst>
                                          <p:attrName>ppt_x</p:attrName>
                                        </p:attrNameLst>
                                      </p:cBhvr>
                                      <p:tavLst>
                                        <p:tav tm="0">
                                          <p:val>
                                            <p:strVal val="#ppt_x"/>
                                          </p:val>
                                        </p:tav>
                                        <p:tav tm="100000">
                                          <p:val>
                                            <p:strVal val="#ppt_x"/>
                                          </p:val>
                                        </p:tav>
                                      </p:tavLst>
                                    </p:anim>
                                    <p:anim calcmode="lin" valueType="num">
                                      <p:cBhvr additive="base">
                                        <p:cTn id="106" dur="500" fill="hold"/>
                                        <p:tgtEl>
                                          <p:spTgt spid="8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 calcmode="lin" valueType="num">
                                      <p:cBhvr additive="base">
                                        <p:cTn id="109" dur="500" fill="hold"/>
                                        <p:tgtEl>
                                          <p:spTgt spid="97"/>
                                        </p:tgtEl>
                                        <p:attrNameLst>
                                          <p:attrName>ppt_x</p:attrName>
                                        </p:attrNameLst>
                                      </p:cBhvr>
                                      <p:tavLst>
                                        <p:tav tm="0">
                                          <p:val>
                                            <p:strVal val="#ppt_x"/>
                                          </p:val>
                                        </p:tav>
                                        <p:tav tm="100000">
                                          <p:val>
                                            <p:strVal val="#ppt_x"/>
                                          </p:val>
                                        </p:tav>
                                      </p:tavLst>
                                    </p:anim>
                                    <p:anim calcmode="lin" valueType="num">
                                      <p:cBhvr additive="base">
                                        <p:cTn id="110" dur="500" fill="hold"/>
                                        <p:tgtEl>
                                          <p:spTgt spid="97"/>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082"/>
                                        </p:tgtEl>
                                        <p:attrNameLst>
                                          <p:attrName>style.visibility</p:attrName>
                                        </p:attrNameLst>
                                      </p:cBhvr>
                                      <p:to>
                                        <p:strVal val="visible"/>
                                      </p:to>
                                    </p:set>
                                    <p:anim calcmode="lin" valueType="num">
                                      <p:cBhvr additive="base">
                                        <p:cTn id="113" dur="500" fill="hold"/>
                                        <p:tgtEl>
                                          <p:spTgt spid="3082"/>
                                        </p:tgtEl>
                                        <p:attrNameLst>
                                          <p:attrName>ppt_x</p:attrName>
                                        </p:attrNameLst>
                                      </p:cBhvr>
                                      <p:tavLst>
                                        <p:tav tm="0">
                                          <p:val>
                                            <p:strVal val="#ppt_x"/>
                                          </p:val>
                                        </p:tav>
                                        <p:tav tm="100000">
                                          <p:val>
                                            <p:strVal val="#ppt_x"/>
                                          </p:val>
                                        </p:tav>
                                      </p:tavLst>
                                    </p:anim>
                                    <p:anim calcmode="lin" valueType="num">
                                      <p:cBhvr additive="base">
                                        <p:cTn id="114"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43" grpId="0"/>
      <p:bldP spid="49" grpId="0"/>
      <p:bldP spid="65" grpId="0"/>
      <p:bldP spid="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635950" y="2467797"/>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Results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0" y="3235107"/>
            <a:ext cx="4653682"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781050" lvl="1" indent="-171450" algn="l" defTabSz="914400">
              <a:buClr>
                <a:srgbClr val="30FCF1"/>
              </a:buClr>
              <a:buFont typeface="Arial" panose="020B0604020202020204" pitchFamily="34" charset="0"/>
              <a:buChar char="•"/>
            </a:pPr>
            <a:r>
              <a:rPr lang="en-US" sz="2000" b="1" kern="0" dirty="0">
                <a:solidFill>
                  <a:srgbClr val="30FCF1"/>
                </a:solidFill>
              </a:rPr>
              <a:t>Composite UIs</a:t>
            </a:r>
          </a:p>
          <a:p>
            <a:pPr marL="781050" lvl="1" indent="-171450" algn="l" defTabSz="914400">
              <a:buClr>
                <a:srgbClr val="30FCF1"/>
              </a:buClr>
              <a:buFont typeface="Arial" panose="020B0604020202020204" pitchFamily="34" charset="0"/>
              <a:buChar char="•"/>
            </a:pPr>
            <a:r>
              <a:rPr lang="en-US" sz="2000" b="1" kern="0" dirty="0">
                <a:solidFill>
                  <a:srgbClr val="30FCF1"/>
                </a:solidFill>
              </a:rPr>
              <a:t>Swagger API</a:t>
            </a:r>
          </a:p>
          <a:p>
            <a:pPr marL="781050" lvl="1" indent="-171450" algn="l" defTabSz="914400">
              <a:buClr>
                <a:srgbClr val="30FCF1"/>
              </a:buClr>
              <a:buFont typeface="Arial" panose="020B0604020202020204" pitchFamily="34" charset="0"/>
              <a:buChar char="•"/>
            </a:pPr>
            <a:r>
              <a:rPr lang="en-US" sz="2000" b="1" kern="0" dirty="0">
                <a:solidFill>
                  <a:srgbClr val="30FCF1"/>
                </a:solidFill>
              </a:rPr>
              <a:t>CI/CD Badges</a:t>
            </a:r>
          </a:p>
          <a:p>
            <a:pPr marL="781050" lvl="1" indent="-171450" algn="l" defTabSz="914400">
              <a:buClr>
                <a:srgbClr val="30FCF1"/>
              </a:buClr>
              <a:buFont typeface="Arial" panose="020B0604020202020204" pitchFamily="34" charset="0"/>
              <a:buChar char="•"/>
            </a:pPr>
            <a:r>
              <a:rPr lang="en-US" sz="2000" b="1" kern="0" dirty="0">
                <a:solidFill>
                  <a:srgbClr val="30FCF1"/>
                </a:solidFill>
              </a:rPr>
              <a:t>Simple Demo </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06</a:t>
            </a:r>
          </a:p>
        </p:txBody>
      </p:sp>
      <p:pic>
        <p:nvPicPr>
          <p:cNvPr id="13" name="Google Shape;1227;p66">
            <a:extLst>
              <a:ext uri="{FF2B5EF4-FFF2-40B4-BE49-F238E27FC236}">
                <a16:creationId xmlns:a16="http://schemas.microsoft.com/office/drawing/2014/main" id="{6000E171-DA03-4854-83A8-9DB863B6A083}"/>
              </a:ext>
            </a:extLst>
          </p:cNvPr>
          <p:cNvPicPr preferRelativeResize="0"/>
          <p:nvPr/>
        </p:nvPicPr>
        <p:blipFill>
          <a:blip r:embed="rId3">
            <a:alphaModFix/>
          </a:blip>
          <a:stretch>
            <a:fillRect/>
          </a:stretch>
        </p:blipFill>
        <p:spPr>
          <a:xfrm>
            <a:off x="9102317" y="2292174"/>
            <a:ext cx="3725633" cy="4281411"/>
          </a:xfrm>
          <a:prstGeom prst="rect">
            <a:avLst/>
          </a:prstGeom>
          <a:noFill/>
          <a:ln>
            <a:noFill/>
          </a:ln>
        </p:spPr>
      </p:pic>
    </p:spTree>
    <p:extLst>
      <p:ext uri="{BB962C8B-B14F-4D97-AF65-F5344CB8AC3E}">
        <p14:creationId xmlns:p14="http://schemas.microsoft.com/office/powerpoint/2010/main" val="18844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5B2D8-0B52-4E2E-95DD-0D16D6D96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345"/>
            <a:ext cx="6812280" cy="6533309"/>
          </a:xfrm>
          <a:prstGeom prst="rect">
            <a:avLst/>
          </a:prstGeom>
        </p:spPr>
      </p:pic>
      <p:grpSp>
        <p:nvGrpSpPr>
          <p:cNvPr id="5" name="Google Shape;1340;p70">
            <a:extLst>
              <a:ext uri="{FF2B5EF4-FFF2-40B4-BE49-F238E27FC236}">
                <a16:creationId xmlns:a16="http://schemas.microsoft.com/office/drawing/2014/main" id="{8744D664-114E-4183-B8A8-41717B1FAC8A}"/>
              </a:ext>
            </a:extLst>
          </p:cNvPr>
          <p:cNvGrpSpPr/>
          <p:nvPr/>
        </p:nvGrpSpPr>
        <p:grpSpPr>
          <a:xfrm>
            <a:off x="7140344" y="5181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98" name="Picture 2" descr="نتيجة بحث الصور عن Angular">
            <a:extLst>
              <a:ext uri="{FF2B5EF4-FFF2-40B4-BE49-F238E27FC236}">
                <a16:creationId xmlns:a16="http://schemas.microsoft.com/office/drawing/2014/main" id="{0E3FAA80-617D-473A-ABBD-575C2AD2D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988" y="518160"/>
            <a:ext cx="1051685" cy="10516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7A4E8C-4E32-4622-A642-1ACBFA90E7AE}"/>
              </a:ext>
            </a:extLst>
          </p:cNvPr>
          <p:cNvSpPr/>
          <p:nvPr/>
        </p:nvSpPr>
        <p:spPr>
          <a:xfrm>
            <a:off x="8395896" y="962561"/>
            <a:ext cx="280301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SPA Consume Microservices</a:t>
            </a:r>
          </a:p>
        </p:txBody>
      </p:sp>
    </p:spTree>
    <p:extLst>
      <p:ext uri="{BB962C8B-B14F-4D97-AF65-F5344CB8AC3E}">
        <p14:creationId xmlns:p14="http://schemas.microsoft.com/office/powerpoint/2010/main" val="2975491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048904" y="15087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568934" y="1857617"/>
            <a:ext cx="26534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Real-Time Chatting groups</a:t>
            </a:r>
          </a:p>
        </p:txBody>
      </p:sp>
      <p:pic>
        <p:nvPicPr>
          <p:cNvPr id="10" name="Picture 9">
            <a:extLst>
              <a:ext uri="{FF2B5EF4-FFF2-40B4-BE49-F238E27FC236}">
                <a16:creationId xmlns:a16="http://schemas.microsoft.com/office/drawing/2014/main" id="{0B03E737-D41A-42DB-9F12-39F73D6C356E}"/>
              </a:ext>
            </a:extLst>
          </p:cNvPr>
          <p:cNvPicPr/>
          <p:nvPr/>
        </p:nvPicPr>
        <p:blipFill>
          <a:blip r:embed="rId2"/>
          <a:stretch>
            <a:fillRect/>
          </a:stretch>
        </p:blipFill>
        <p:spPr>
          <a:xfrm>
            <a:off x="0" y="0"/>
            <a:ext cx="6608477" cy="3486912"/>
          </a:xfrm>
          <a:prstGeom prst="rect">
            <a:avLst/>
          </a:prstGeom>
        </p:spPr>
      </p:pic>
      <p:pic>
        <p:nvPicPr>
          <p:cNvPr id="2" name="Picture 1">
            <a:extLst>
              <a:ext uri="{FF2B5EF4-FFF2-40B4-BE49-F238E27FC236}">
                <a16:creationId xmlns:a16="http://schemas.microsoft.com/office/drawing/2014/main" id="{409A908F-07DB-40DE-A40C-16087DE468A8}"/>
              </a:ext>
            </a:extLst>
          </p:cNvPr>
          <p:cNvPicPr>
            <a:picLocks noChangeAspect="1"/>
          </p:cNvPicPr>
          <p:nvPr/>
        </p:nvPicPr>
        <p:blipFill>
          <a:blip r:embed="rId3"/>
          <a:stretch>
            <a:fillRect/>
          </a:stretch>
        </p:blipFill>
        <p:spPr>
          <a:xfrm>
            <a:off x="0" y="3429000"/>
            <a:ext cx="6608477" cy="3429000"/>
          </a:xfrm>
          <a:prstGeom prst="rect">
            <a:avLst/>
          </a:prstGeom>
        </p:spPr>
      </p:pic>
      <p:pic>
        <p:nvPicPr>
          <p:cNvPr id="5122" name="Picture 2" descr="نتيجة بحث الصور عن signal r logo">
            <a:extLst>
              <a:ext uri="{FF2B5EF4-FFF2-40B4-BE49-F238E27FC236}">
                <a16:creationId xmlns:a16="http://schemas.microsoft.com/office/drawing/2014/main" id="{9C7E54E3-3E96-4C38-B7DC-17A91970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035" y="1788968"/>
            <a:ext cx="1833321" cy="5335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ADBA9F0-249A-4189-8490-713E313C35F5}"/>
              </a:ext>
            </a:extLst>
          </p:cNvPr>
          <p:cNvSpPr/>
          <p:nvPr/>
        </p:nvSpPr>
        <p:spPr>
          <a:xfrm>
            <a:off x="6193536" y="2956560"/>
            <a:ext cx="316992" cy="182880"/>
          </a:xfrm>
          <a:prstGeom prst="ellipse">
            <a:avLst/>
          </a:prstGeom>
          <a:solidFill>
            <a:srgbClr val="E6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BD7C836-26F3-426E-98AE-09BCE05514D7}"/>
              </a:ext>
            </a:extLst>
          </p:cNvPr>
          <p:cNvSpPr/>
          <p:nvPr/>
        </p:nvSpPr>
        <p:spPr>
          <a:xfrm>
            <a:off x="6145181" y="6385560"/>
            <a:ext cx="316992" cy="182880"/>
          </a:xfrm>
          <a:prstGeom prst="ellipse">
            <a:avLst/>
          </a:prstGeom>
          <a:solidFill>
            <a:srgbClr val="E6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12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048904" y="269748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693010" y="3046337"/>
            <a:ext cx="240527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Documenting REST APIs</a:t>
            </a:r>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D90926-E047-4152-BE5E-6317F22DDF21}"/>
              </a:ext>
            </a:extLst>
          </p:cNvPr>
          <p:cNvPicPr>
            <a:picLocks noChangeAspect="1"/>
          </p:cNvPicPr>
          <p:nvPr/>
        </p:nvPicPr>
        <p:blipFill>
          <a:blip r:embed="rId2"/>
          <a:stretch>
            <a:fillRect/>
          </a:stretch>
        </p:blipFill>
        <p:spPr>
          <a:xfrm>
            <a:off x="12695" y="0"/>
            <a:ext cx="6244631" cy="6858000"/>
          </a:xfrm>
          <a:prstGeom prst="rect">
            <a:avLst/>
          </a:prstGeom>
        </p:spPr>
      </p:pic>
      <p:pic>
        <p:nvPicPr>
          <p:cNvPr id="6148" name="Picture 4" descr="نتيجة بحث الصور عن Swagger Api logo">
            <a:extLst>
              <a:ext uri="{FF2B5EF4-FFF2-40B4-BE49-F238E27FC236}">
                <a16:creationId xmlns:a16="http://schemas.microsoft.com/office/drawing/2014/main" id="{C9B9A0D8-219E-429E-A597-F04E9B3F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335" y="2939907"/>
            <a:ext cx="1788997" cy="67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034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170824" y="393192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663228" y="4234252"/>
            <a:ext cx="2169633"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Presenting Real-Time</a:t>
            </a:r>
          </a:p>
          <a:p>
            <a:pPr algn="ctr"/>
            <a:r>
              <a:rPr lang="en-US" b="0" cap="none" spc="0" dirty="0">
                <a:ln w="0"/>
                <a:solidFill>
                  <a:schemeClr val="tx1"/>
                </a:solidFill>
                <a:effectLst>
                  <a:outerShdw blurRad="38100" dist="19050" dir="2700000" algn="tl" rotWithShape="0">
                    <a:schemeClr val="dk1">
                      <a:alpha val="40000"/>
                    </a:schemeClr>
                  </a:outerShdw>
                </a:effectLst>
              </a:rPr>
              <a:t> Monitoring Charts</a:t>
            </a:r>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0E5B977-57C0-4EDD-86E4-E59CCAB86149}"/>
              </a:ext>
            </a:extLst>
          </p:cNvPr>
          <p:cNvPicPr>
            <a:picLocks noChangeAspect="1"/>
          </p:cNvPicPr>
          <p:nvPr/>
        </p:nvPicPr>
        <p:blipFill>
          <a:blip r:embed="rId2"/>
          <a:stretch>
            <a:fillRect/>
          </a:stretch>
        </p:blipFill>
        <p:spPr>
          <a:xfrm>
            <a:off x="-1" y="-1"/>
            <a:ext cx="5021177" cy="4336830"/>
          </a:xfrm>
          <a:prstGeom prst="rect">
            <a:avLst/>
          </a:prstGeom>
        </p:spPr>
      </p:pic>
      <p:pic>
        <p:nvPicPr>
          <p:cNvPr id="4" name="Picture 3">
            <a:extLst>
              <a:ext uri="{FF2B5EF4-FFF2-40B4-BE49-F238E27FC236}">
                <a16:creationId xmlns:a16="http://schemas.microsoft.com/office/drawing/2014/main" id="{EB60068B-8BF3-4C53-A377-7F62B33952F4}"/>
              </a:ext>
            </a:extLst>
          </p:cNvPr>
          <p:cNvPicPr>
            <a:picLocks noChangeAspect="1"/>
          </p:cNvPicPr>
          <p:nvPr/>
        </p:nvPicPr>
        <p:blipFill>
          <a:blip r:embed="rId3"/>
          <a:stretch>
            <a:fillRect/>
          </a:stretch>
        </p:blipFill>
        <p:spPr>
          <a:xfrm>
            <a:off x="1" y="4336829"/>
            <a:ext cx="5021176" cy="2503947"/>
          </a:xfrm>
          <a:prstGeom prst="rect">
            <a:avLst/>
          </a:prstGeom>
        </p:spPr>
      </p:pic>
      <p:pic>
        <p:nvPicPr>
          <p:cNvPr id="7170" name="Picture 2" descr="نتيجة بحث الصور عن Chart.jslogo">
            <a:extLst>
              <a:ext uri="{FF2B5EF4-FFF2-40B4-BE49-F238E27FC236}">
                <a16:creationId xmlns:a16="http://schemas.microsoft.com/office/drawing/2014/main" id="{B9EFDEAE-C76B-4B16-9B49-6C6EF0C0F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148" y="4116120"/>
            <a:ext cx="1274507" cy="88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155584" y="50139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813008" y="5316292"/>
            <a:ext cx="1839606"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CI/CD Badges on</a:t>
            </a:r>
          </a:p>
          <a:p>
            <a:pPr algn="ctr"/>
            <a:r>
              <a:rPr lang="en-US" b="0" cap="none" spc="0" dirty="0">
                <a:ln w="0"/>
                <a:solidFill>
                  <a:schemeClr val="tx1"/>
                </a:solidFill>
                <a:effectLst>
                  <a:outerShdw blurRad="38100" dist="19050" dir="2700000" algn="tl" rotWithShape="0">
                    <a:schemeClr val="dk1">
                      <a:alpha val="40000"/>
                    </a:schemeClr>
                  </a:outerShdw>
                </a:effectLst>
              </a:rPr>
              <a:t> </a:t>
            </a:r>
            <a:r>
              <a:rPr lang="en-US" b="0" cap="none" spc="0" dirty="0" err="1">
                <a:ln w="0"/>
                <a:solidFill>
                  <a:schemeClr val="tx1"/>
                </a:solidFill>
                <a:effectLst>
                  <a:outerShdw blurRad="38100" dist="19050" dir="2700000" algn="tl" rotWithShape="0">
                    <a:schemeClr val="dk1">
                      <a:alpha val="40000"/>
                    </a:schemeClr>
                  </a:outerShdw>
                </a:effectLst>
              </a:rPr>
              <a:t>github</a:t>
            </a:r>
            <a:r>
              <a:rPr lang="en-US" b="0" cap="none" spc="0" dirty="0">
                <a:ln w="0"/>
                <a:solidFill>
                  <a:schemeClr val="tx1"/>
                </a:solidFill>
                <a:effectLst>
                  <a:outerShdw blurRad="38100" dist="19050" dir="2700000" algn="tl" rotWithShape="0">
                    <a:schemeClr val="dk1">
                      <a:alpha val="40000"/>
                    </a:schemeClr>
                  </a:outerShdw>
                </a:effectLst>
              </a:rPr>
              <a:t> and Azure</a:t>
            </a:r>
          </a:p>
        </p:txBody>
      </p:sp>
      <p:pic>
        <p:nvPicPr>
          <p:cNvPr id="8194" name="Picture 2" descr="نتيجة بحث الصور عن CI/CD">
            <a:extLst>
              <a:ext uri="{FF2B5EF4-FFF2-40B4-BE49-F238E27FC236}">
                <a16:creationId xmlns:a16="http://schemas.microsoft.com/office/drawing/2014/main" id="{91D80F13-67F0-4D4B-B63B-B4FAFBB8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005" y="5277043"/>
            <a:ext cx="1305866" cy="6855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EE1D0A-83D8-43B2-A93B-975489DF1F90}"/>
              </a:ext>
            </a:extLst>
          </p:cNvPr>
          <p:cNvPicPr>
            <a:picLocks noChangeAspect="1"/>
          </p:cNvPicPr>
          <p:nvPr/>
        </p:nvPicPr>
        <p:blipFill>
          <a:blip r:embed="rId3"/>
          <a:stretch>
            <a:fillRect/>
          </a:stretch>
        </p:blipFill>
        <p:spPr>
          <a:xfrm>
            <a:off x="-268955" y="0"/>
            <a:ext cx="6624035" cy="6858000"/>
          </a:xfrm>
          <a:prstGeom prst="rect">
            <a:avLst/>
          </a:prstGeom>
        </p:spPr>
      </p:pic>
    </p:spTree>
    <p:extLst>
      <p:ext uri="{BB962C8B-B14F-4D97-AF65-F5344CB8AC3E}">
        <p14:creationId xmlns:p14="http://schemas.microsoft.com/office/powerpoint/2010/main" val="1349522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06;p36">
            <a:extLst>
              <a:ext uri="{FF2B5EF4-FFF2-40B4-BE49-F238E27FC236}">
                <a16:creationId xmlns:a16="http://schemas.microsoft.com/office/drawing/2014/main" id="{0EB7C78F-83F8-4F46-9AE0-71BD81A2F4B2}"/>
              </a:ext>
            </a:extLst>
          </p:cNvPr>
          <p:cNvSpPr txBox="1">
            <a:spLocks noGrp="1"/>
          </p:cNvSpPr>
          <p:nvPr/>
        </p:nvSpPr>
        <p:spPr>
          <a:xfrm flipH="1">
            <a:off x="4901155" y="3937864"/>
            <a:ext cx="3253923" cy="498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Varela Round"/>
              <a:buNone/>
              <a:defRPr sz="1800" b="0" i="0" u="none" strike="noStrike" cap="none">
                <a:solidFill>
                  <a:schemeClr val="lt1"/>
                </a:solidFill>
                <a:latin typeface="Work Sans Light"/>
                <a:ea typeface="Work Sans Light"/>
                <a:cs typeface="Work Sans Light"/>
                <a:sym typeface="Work Sans Light"/>
              </a:defRPr>
            </a:lvl1pPr>
            <a:lvl2pPr marR="0" lvl="1"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lvl="0" defTabSz="914400">
              <a:buClr>
                <a:srgbClr val="FFFFFF"/>
              </a:buClr>
            </a:pPr>
            <a:r>
              <a:rPr kumimoji="0" lang="en" sz="2400" b="0" i="0" u="none" strike="noStrike" kern="0" cap="none" spc="0" normalizeH="0" baseline="0" noProof="0" dirty="0">
                <a:ln>
                  <a:noFill/>
                </a:ln>
                <a:solidFill>
                  <a:srgbClr val="FFFFFF"/>
                </a:solidFill>
                <a:effectLst/>
                <a:uLnTx/>
                <a:uFillTx/>
                <a:latin typeface="Work Sans Light"/>
                <a:sym typeface="Work Sans Light"/>
              </a:rPr>
              <a:t>—</a:t>
            </a:r>
            <a:r>
              <a:rPr lang="en-US" sz="2400" dirty="0"/>
              <a:t>Sam Newman</a:t>
            </a:r>
            <a:endParaRPr kumimoji="0" sz="2400" b="0" i="0" u="none" strike="noStrike" kern="0" cap="none" spc="0" normalizeH="0" baseline="0" noProof="0" dirty="0">
              <a:ln>
                <a:noFill/>
              </a:ln>
              <a:solidFill>
                <a:srgbClr val="FFFFFF"/>
              </a:solidFill>
              <a:effectLst/>
              <a:uLnTx/>
              <a:uFillTx/>
              <a:latin typeface="Work Sans Light"/>
              <a:sym typeface="Work Sans Light"/>
            </a:endParaRPr>
          </a:p>
        </p:txBody>
      </p:sp>
      <p:sp>
        <p:nvSpPr>
          <p:cNvPr id="11" name="Google Shape;207;p36">
            <a:extLst>
              <a:ext uri="{FF2B5EF4-FFF2-40B4-BE49-F238E27FC236}">
                <a16:creationId xmlns:a16="http://schemas.microsoft.com/office/drawing/2014/main" id="{A9A708EE-082C-4F8D-8F05-BC7E9B6572CF}"/>
              </a:ext>
            </a:extLst>
          </p:cNvPr>
          <p:cNvSpPr txBox="1">
            <a:spLocks noGrp="1"/>
          </p:cNvSpPr>
          <p:nvPr/>
        </p:nvSpPr>
        <p:spPr>
          <a:xfrm flipH="1">
            <a:off x="4901155" y="2559977"/>
            <a:ext cx="5855645" cy="1419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2400"/>
              <a:buFont typeface="Work Sans Light"/>
              <a:buNone/>
              <a:defRPr sz="1800" b="0" i="0" u="none" strike="noStrike" cap="none">
                <a:solidFill>
                  <a:schemeClr val="accent1"/>
                </a:solidFill>
                <a:latin typeface="Varela Round"/>
                <a:ea typeface="Varela Round"/>
                <a:cs typeface="Varela Round"/>
                <a:sym typeface="Varela Round"/>
              </a:defRPr>
            </a:lvl1pPr>
            <a:lvl2pPr marL="914400" marR="0" lvl="1"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9pPr>
          </a:lstStyle>
          <a:p>
            <a:pPr marL="0" lvl="0" indent="0" defTabSz="914400">
              <a:buClr>
                <a:srgbClr val="30FCF1"/>
              </a:buClr>
            </a:pPr>
            <a:r>
              <a:rPr kumimoji="0" lang="en" sz="2400" b="0" i="0" u="none" strike="noStrike" kern="0" cap="none" spc="0" normalizeH="0" baseline="0" noProof="0" dirty="0">
                <a:ln>
                  <a:noFill/>
                </a:ln>
                <a:solidFill>
                  <a:srgbClr val="30FCF1"/>
                </a:solidFill>
                <a:effectLst/>
                <a:uLnTx/>
                <a:uFillTx/>
                <a:latin typeface="Varela Round"/>
                <a:sym typeface="Varela Round"/>
              </a:rPr>
              <a:t>“</a:t>
            </a:r>
            <a:r>
              <a:rPr lang="en-US" sz="2400" kern="0" dirty="0">
                <a:solidFill>
                  <a:srgbClr val="30FCF1"/>
                </a:solidFill>
              </a:rPr>
              <a:t>If you are working in an organization that places lots of restrictions on how developers can do their work, then microservices may not be for you</a:t>
            </a:r>
            <a:r>
              <a:rPr kumimoji="0" lang="en" sz="2400" b="0" i="0" u="none" strike="noStrike" kern="0" cap="none" spc="0" normalizeH="0" baseline="0" noProof="0" dirty="0">
                <a:ln>
                  <a:noFill/>
                </a:ln>
                <a:solidFill>
                  <a:srgbClr val="30FCF1"/>
                </a:solidFill>
                <a:effectLst/>
                <a:uLnTx/>
                <a:uFillTx/>
                <a:latin typeface="Varela Round"/>
                <a:sym typeface="Varela Round"/>
              </a:rPr>
              <a:t>.”</a:t>
            </a:r>
            <a:endParaRPr kumimoji="0" sz="2400" b="0" i="0" u="none" strike="noStrike" kern="0" cap="none" spc="0" normalizeH="0" baseline="0" noProof="0" dirty="0">
              <a:ln>
                <a:noFill/>
              </a:ln>
              <a:solidFill>
                <a:srgbClr val="30FCF1"/>
              </a:solidFill>
              <a:effectLst/>
              <a:uLnTx/>
              <a:uFillTx/>
              <a:latin typeface="Varela Round"/>
              <a:sym typeface="Varela Round"/>
            </a:endParaRPr>
          </a:p>
        </p:txBody>
      </p:sp>
      <p:pic>
        <p:nvPicPr>
          <p:cNvPr id="12" name="Google Shape;208;p36">
            <a:extLst>
              <a:ext uri="{FF2B5EF4-FFF2-40B4-BE49-F238E27FC236}">
                <a16:creationId xmlns:a16="http://schemas.microsoft.com/office/drawing/2014/main" id="{DE7CA012-676B-4FC4-8E88-666511C36932}"/>
              </a:ext>
            </a:extLst>
          </p:cNvPr>
          <p:cNvPicPr preferRelativeResize="0"/>
          <p:nvPr/>
        </p:nvPicPr>
        <p:blipFill>
          <a:blip r:embed="rId2">
            <a:alphaModFix/>
          </a:blip>
          <a:stretch>
            <a:fillRect/>
          </a:stretch>
        </p:blipFill>
        <p:spPr>
          <a:xfrm rot="10800000">
            <a:off x="2479312" y="1724036"/>
            <a:ext cx="2819754" cy="3708301"/>
          </a:xfrm>
          <a:prstGeom prst="rect">
            <a:avLst/>
          </a:prstGeom>
          <a:noFill/>
          <a:ln>
            <a:noFill/>
          </a:ln>
        </p:spPr>
      </p:pic>
      <p:pic>
        <p:nvPicPr>
          <p:cNvPr id="13" name="Google Shape;209;p36">
            <a:extLst>
              <a:ext uri="{FF2B5EF4-FFF2-40B4-BE49-F238E27FC236}">
                <a16:creationId xmlns:a16="http://schemas.microsoft.com/office/drawing/2014/main" id="{76EA6A90-DB3B-48D1-A717-F1C418AC519D}"/>
              </a:ext>
            </a:extLst>
          </p:cNvPr>
          <p:cNvPicPr preferRelativeResize="0"/>
          <p:nvPr/>
        </p:nvPicPr>
        <p:blipFill>
          <a:blip r:embed="rId3">
            <a:alphaModFix/>
          </a:blip>
          <a:stretch>
            <a:fillRect/>
          </a:stretch>
        </p:blipFill>
        <p:spPr>
          <a:xfrm rot="-4441753">
            <a:off x="5982317" y="-53156"/>
            <a:ext cx="707924" cy="559228"/>
          </a:xfrm>
          <a:prstGeom prst="rect">
            <a:avLst/>
          </a:prstGeom>
          <a:noFill/>
          <a:ln>
            <a:noFill/>
          </a:ln>
        </p:spPr>
      </p:pic>
      <p:pic>
        <p:nvPicPr>
          <p:cNvPr id="14" name="Google Shape;210;p36">
            <a:extLst>
              <a:ext uri="{FF2B5EF4-FFF2-40B4-BE49-F238E27FC236}">
                <a16:creationId xmlns:a16="http://schemas.microsoft.com/office/drawing/2014/main" id="{9359590B-FE23-4642-A55A-2D60394F120C}"/>
              </a:ext>
            </a:extLst>
          </p:cNvPr>
          <p:cNvPicPr preferRelativeResize="0"/>
          <p:nvPr/>
        </p:nvPicPr>
        <p:blipFill>
          <a:blip r:embed="rId4">
            <a:alphaModFix/>
          </a:blip>
          <a:stretch>
            <a:fillRect/>
          </a:stretch>
        </p:blipFill>
        <p:spPr>
          <a:xfrm rot="2250125">
            <a:off x="6968194" y="5431907"/>
            <a:ext cx="1721568" cy="1457312"/>
          </a:xfrm>
          <a:prstGeom prst="rect">
            <a:avLst/>
          </a:prstGeom>
          <a:noFill/>
          <a:ln>
            <a:noFill/>
          </a:ln>
        </p:spPr>
      </p:pic>
      <p:pic>
        <p:nvPicPr>
          <p:cNvPr id="15" name="Google Shape;211;p36">
            <a:extLst>
              <a:ext uri="{FF2B5EF4-FFF2-40B4-BE49-F238E27FC236}">
                <a16:creationId xmlns:a16="http://schemas.microsoft.com/office/drawing/2014/main" id="{EDB582EF-7CA8-4968-A62E-27F3D5DBF365}"/>
              </a:ext>
            </a:extLst>
          </p:cNvPr>
          <p:cNvPicPr preferRelativeResize="0"/>
          <p:nvPr/>
        </p:nvPicPr>
        <p:blipFill>
          <a:blip r:embed="rId5">
            <a:alphaModFix/>
          </a:blip>
          <a:stretch>
            <a:fillRect/>
          </a:stretch>
        </p:blipFill>
        <p:spPr>
          <a:xfrm rot="8487265">
            <a:off x="9507567" y="1649788"/>
            <a:ext cx="947047" cy="751915"/>
          </a:xfrm>
          <a:prstGeom prst="rect">
            <a:avLst/>
          </a:prstGeom>
          <a:noFill/>
          <a:ln>
            <a:noFill/>
          </a:ln>
        </p:spPr>
      </p:pic>
      <p:pic>
        <p:nvPicPr>
          <p:cNvPr id="16" name="Google Shape;212;p36">
            <a:extLst>
              <a:ext uri="{FF2B5EF4-FFF2-40B4-BE49-F238E27FC236}">
                <a16:creationId xmlns:a16="http://schemas.microsoft.com/office/drawing/2014/main" id="{5D2D6300-C1ED-4D99-AB03-AEBD7055EEF7}"/>
              </a:ext>
            </a:extLst>
          </p:cNvPr>
          <p:cNvPicPr preferRelativeResize="0"/>
          <p:nvPr/>
        </p:nvPicPr>
        <p:blipFill>
          <a:blip r:embed="rId6">
            <a:alphaModFix/>
          </a:blip>
          <a:stretch>
            <a:fillRect/>
          </a:stretch>
        </p:blipFill>
        <p:spPr>
          <a:xfrm rot="919429">
            <a:off x="9841589" y="3837735"/>
            <a:ext cx="1693747" cy="1820609"/>
          </a:xfrm>
          <a:prstGeom prst="rect">
            <a:avLst/>
          </a:prstGeom>
          <a:noFill/>
          <a:ln>
            <a:noFill/>
          </a:ln>
        </p:spPr>
      </p:pic>
      <p:pic>
        <p:nvPicPr>
          <p:cNvPr id="1026" name="Picture 2" descr="نتيجة بحث الصور عن Sam Newman">
            <a:extLst>
              <a:ext uri="{FF2B5EF4-FFF2-40B4-BE49-F238E27FC236}">
                <a16:creationId xmlns:a16="http://schemas.microsoft.com/office/drawing/2014/main" id="{A1BC775C-079A-4C0E-88B4-B73056E008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537" y="2025745"/>
            <a:ext cx="28575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0985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pic>
        <p:nvPicPr>
          <p:cNvPr id="4" name="Google Shape;221;p37">
            <a:extLst>
              <a:ext uri="{FF2B5EF4-FFF2-40B4-BE49-F238E27FC236}">
                <a16:creationId xmlns:a16="http://schemas.microsoft.com/office/drawing/2014/main" id="{687A5793-B193-427D-9027-971B981D15F3}"/>
              </a:ext>
            </a:extLst>
          </p:cNvPr>
          <p:cNvPicPr preferRelativeResize="0"/>
          <p:nvPr/>
        </p:nvPicPr>
        <p:blipFill rotWithShape="1">
          <a:blip r:embed="rId3">
            <a:alphaModFix/>
          </a:blip>
          <a:srcRect t="4661" b="4643"/>
          <a:stretch/>
        </p:blipFill>
        <p:spPr>
          <a:xfrm>
            <a:off x="8985600" y="2360364"/>
            <a:ext cx="3342575" cy="4248876"/>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239458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Introduction</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652950" y="3118302"/>
            <a:ext cx="2559900" cy="1246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Business Vision</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Background</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01</a:t>
            </a:r>
          </a:p>
        </p:txBody>
      </p:sp>
    </p:spTree>
    <p:extLst>
      <p:ext uri="{BB962C8B-B14F-4D97-AF65-F5344CB8AC3E}">
        <p14:creationId xmlns:p14="http://schemas.microsoft.com/office/powerpoint/2010/main" val="2554939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694;p55">
            <a:extLst>
              <a:ext uri="{FF2B5EF4-FFF2-40B4-BE49-F238E27FC236}">
                <a16:creationId xmlns:a16="http://schemas.microsoft.com/office/drawing/2014/main" id="{735EEF2D-CA83-4CA4-B3F8-769BD10E64F5}"/>
              </a:ext>
            </a:extLst>
          </p:cNvPr>
          <p:cNvPicPr preferRelativeResize="0"/>
          <p:nvPr/>
        </p:nvPicPr>
        <p:blipFill>
          <a:blip r:embed="rId2">
            <a:alphaModFix/>
            <a:duotone>
              <a:prstClr val="black"/>
              <a:srgbClr val="FF3399">
                <a:tint val="45000"/>
                <a:satMod val="400000"/>
              </a:srgbClr>
            </a:duotone>
          </a:blip>
          <a:stretch>
            <a:fillRect/>
          </a:stretch>
        </p:blipFill>
        <p:spPr>
          <a:xfrm>
            <a:off x="1632220" y="639254"/>
            <a:ext cx="3557126" cy="1553622"/>
          </a:xfrm>
          <a:prstGeom prst="rect">
            <a:avLst/>
          </a:prstGeom>
          <a:noFill/>
          <a:ln>
            <a:noFill/>
          </a:ln>
        </p:spPr>
      </p:pic>
      <p:pic>
        <p:nvPicPr>
          <p:cNvPr id="70" name="Google Shape;696;p55">
            <a:extLst>
              <a:ext uri="{FF2B5EF4-FFF2-40B4-BE49-F238E27FC236}">
                <a16:creationId xmlns:a16="http://schemas.microsoft.com/office/drawing/2014/main" id="{C4DBC7E0-99F1-4600-86F4-575A9F67261B}"/>
              </a:ext>
            </a:extLst>
          </p:cNvPr>
          <p:cNvPicPr preferRelativeResize="0"/>
          <p:nvPr/>
        </p:nvPicPr>
        <p:blipFill>
          <a:blip r:embed="rId2">
            <a:alphaModFix/>
          </a:blip>
          <a:stretch>
            <a:fillRect/>
          </a:stretch>
        </p:blipFill>
        <p:spPr>
          <a:xfrm flipH="1">
            <a:off x="5283182" y="1944549"/>
            <a:ext cx="3375582" cy="1408274"/>
          </a:xfrm>
          <a:prstGeom prst="rect">
            <a:avLst/>
          </a:prstGeom>
          <a:noFill/>
          <a:ln>
            <a:noFill/>
          </a:ln>
        </p:spPr>
      </p:pic>
      <p:sp>
        <p:nvSpPr>
          <p:cNvPr id="72" name="Google Shape;698;p55">
            <a:extLst>
              <a:ext uri="{FF2B5EF4-FFF2-40B4-BE49-F238E27FC236}">
                <a16:creationId xmlns:a16="http://schemas.microsoft.com/office/drawing/2014/main" id="{26B8905F-1C53-46BF-AE4D-FDFC5F76F74D}"/>
              </a:ext>
            </a:extLst>
          </p:cNvPr>
          <p:cNvSpPr txBox="1">
            <a:spLocks/>
          </p:cNvSpPr>
          <p:nvPr/>
        </p:nvSpPr>
        <p:spPr>
          <a:xfrm>
            <a:off x="2035524" y="122949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Skills Building</a:t>
            </a:r>
          </a:p>
        </p:txBody>
      </p:sp>
      <p:sp>
        <p:nvSpPr>
          <p:cNvPr id="73" name="Google Shape;699;p55">
            <a:extLst>
              <a:ext uri="{FF2B5EF4-FFF2-40B4-BE49-F238E27FC236}">
                <a16:creationId xmlns:a16="http://schemas.microsoft.com/office/drawing/2014/main" id="{AF26D797-1C07-41C6-B08D-394F2275D0B6}"/>
              </a:ext>
            </a:extLst>
          </p:cNvPr>
          <p:cNvSpPr txBox="1">
            <a:spLocks/>
          </p:cNvSpPr>
          <p:nvPr/>
        </p:nvSpPr>
        <p:spPr>
          <a:xfrm>
            <a:off x="1588123" y="1790946"/>
            <a:ext cx="2440701"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Student can be trained by Internal vs External Courses</a:t>
            </a:r>
          </a:p>
        </p:txBody>
      </p:sp>
      <p:sp>
        <p:nvSpPr>
          <p:cNvPr id="76" name="Google Shape;702;p55">
            <a:extLst>
              <a:ext uri="{FF2B5EF4-FFF2-40B4-BE49-F238E27FC236}">
                <a16:creationId xmlns:a16="http://schemas.microsoft.com/office/drawing/2014/main" id="{26138F91-AA11-42F7-94C6-2DA88419DB7D}"/>
              </a:ext>
            </a:extLst>
          </p:cNvPr>
          <p:cNvSpPr txBox="1">
            <a:spLocks/>
          </p:cNvSpPr>
          <p:nvPr/>
        </p:nvSpPr>
        <p:spPr>
          <a:xfrm>
            <a:off x="6679410" y="239455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Entertainment</a:t>
            </a:r>
          </a:p>
        </p:txBody>
      </p:sp>
      <p:sp>
        <p:nvSpPr>
          <p:cNvPr id="77" name="Google Shape;703;p55">
            <a:extLst>
              <a:ext uri="{FF2B5EF4-FFF2-40B4-BE49-F238E27FC236}">
                <a16:creationId xmlns:a16="http://schemas.microsoft.com/office/drawing/2014/main" id="{17D35DAC-B9F4-43DD-A64E-CDCB635124F2}"/>
              </a:ext>
            </a:extLst>
          </p:cNvPr>
          <p:cNvSpPr txBox="1">
            <a:spLocks/>
          </p:cNvSpPr>
          <p:nvPr/>
        </p:nvSpPr>
        <p:spPr>
          <a:xfrm>
            <a:off x="6380320" y="2976197"/>
            <a:ext cx="2278444"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Competitions between the students from everywhere</a:t>
            </a:r>
          </a:p>
        </p:txBody>
      </p:sp>
      <p:grpSp>
        <p:nvGrpSpPr>
          <p:cNvPr id="127" name="Google Shape;10267;p78">
            <a:extLst>
              <a:ext uri="{FF2B5EF4-FFF2-40B4-BE49-F238E27FC236}">
                <a16:creationId xmlns:a16="http://schemas.microsoft.com/office/drawing/2014/main" id="{1B21C73D-6113-4408-9F73-FC155F23803D}"/>
              </a:ext>
            </a:extLst>
          </p:cNvPr>
          <p:cNvGrpSpPr/>
          <p:nvPr/>
        </p:nvGrpSpPr>
        <p:grpSpPr>
          <a:xfrm>
            <a:off x="5839039" y="2349633"/>
            <a:ext cx="355883" cy="489415"/>
            <a:chOff x="2722090" y="2890162"/>
            <a:chExt cx="238770" cy="371841"/>
          </a:xfrm>
        </p:grpSpPr>
        <p:sp>
          <p:nvSpPr>
            <p:cNvPr id="128" name="Google Shape;10268;p78">
              <a:extLst>
                <a:ext uri="{FF2B5EF4-FFF2-40B4-BE49-F238E27FC236}">
                  <a16:creationId xmlns:a16="http://schemas.microsoft.com/office/drawing/2014/main" id="{41887B04-19C3-49B7-AAED-93D95F621D69}"/>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269;p78">
              <a:extLst>
                <a:ext uri="{FF2B5EF4-FFF2-40B4-BE49-F238E27FC236}">
                  <a16:creationId xmlns:a16="http://schemas.microsoft.com/office/drawing/2014/main" id="{03D32C2A-C142-482D-983A-FB1830A46BE1}"/>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270;p78">
              <a:extLst>
                <a:ext uri="{FF2B5EF4-FFF2-40B4-BE49-F238E27FC236}">
                  <a16:creationId xmlns:a16="http://schemas.microsoft.com/office/drawing/2014/main" id="{FAE37A31-4F18-4E94-9941-8238D96BB8E0}"/>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Google Shape;694;p55">
            <a:extLst>
              <a:ext uri="{FF2B5EF4-FFF2-40B4-BE49-F238E27FC236}">
                <a16:creationId xmlns:a16="http://schemas.microsoft.com/office/drawing/2014/main" id="{3892988C-F6A8-4C40-8AD3-86C7F9DB73BF}"/>
              </a:ext>
            </a:extLst>
          </p:cNvPr>
          <p:cNvPicPr preferRelativeResize="0"/>
          <p:nvPr/>
        </p:nvPicPr>
        <p:blipFill>
          <a:blip r:embed="rId2">
            <a:alphaModFix/>
            <a:duotone>
              <a:prstClr val="black"/>
              <a:srgbClr val="FF3399">
                <a:tint val="45000"/>
                <a:satMod val="400000"/>
              </a:srgbClr>
            </a:duotone>
          </a:blip>
          <a:stretch>
            <a:fillRect/>
          </a:stretch>
        </p:blipFill>
        <p:spPr>
          <a:xfrm>
            <a:off x="1629392" y="3106168"/>
            <a:ext cx="3557126" cy="1553622"/>
          </a:xfrm>
          <a:prstGeom prst="rect">
            <a:avLst/>
          </a:prstGeom>
          <a:noFill/>
          <a:ln>
            <a:noFill/>
          </a:ln>
        </p:spPr>
      </p:pic>
      <p:sp>
        <p:nvSpPr>
          <p:cNvPr id="139" name="Google Shape;698;p55">
            <a:extLst>
              <a:ext uri="{FF2B5EF4-FFF2-40B4-BE49-F238E27FC236}">
                <a16:creationId xmlns:a16="http://schemas.microsoft.com/office/drawing/2014/main" id="{830625DF-178B-4742-8E29-F1B4BB81778E}"/>
              </a:ext>
            </a:extLst>
          </p:cNvPr>
          <p:cNvSpPr txBox="1">
            <a:spLocks/>
          </p:cNvSpPr>
          <p:nvPr/>
        </p:nvSpPr>
        <p:spPr>
          <a:xfrm>
            <a:off x="1892224" y="36673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Interaction</a:t>
            </a:r>
          </a:p>
        </p:txBody>
      </p:sp>
      <p:sp>
        <p:nvSpPr>
          <p:cNvPr id="140" name="Google Shape;699;p55">
            <a:extLst>
              <a:ext uri="{FF2B5EF4-FFF2-40B4-BE49-F238E27FC236}">
                <a16:creationId xmlns:a16="http://schemas.microsoft.com/office/drawing/2014/main" id="{87F89768-6547-4F36-A120-5720B45F0DE1}"/>
              </a:ext>
            </a:extLst>
          </p:cNvPr>
          <p:cNvSpPr txBox="1">
            <a:spLocks/>
          </p:cNvSpPr>
          <p:nvPr/>
        </p:nvSpPr>
        <p:spPr>
          <a:xfrm>
            <a:off x="2055077" y="4384911"/>
            <a:ext cx="2026800"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Market Share merging with the faculty service bus</a:t>
            </a:r>
          </a:p>
        </p:txBody>
      </p:sp>
      <p:pic>
        <p:nvPicPr>
          <p:cNvPr id="156" name="Google Shape;696;p55">
            <a:extLst>
              <a:ext uri="{FF2B5EF4-FFF2-40B4-BE49-F238E27FC236}">
                <a16:creationId xmlns:a16="http://schemas.microsoft.com/office/drawing/2014/main" id="{64D376D0-1835-43AD-9995-3B95F1ECE9A4}"/>
              </a:ext>
            </a:extLst>
          </p:cNvPr>
          <p:cNvPicPr preferRelativeResize="0"/>
          <p:nvPr/>
        </p:nvPicPr>
        <p:blipFill>
          <a:blip r:embed="rId2">
            <a:alphaModFix/>
          </a:blip>
          <a:stretch>
            <a:fillRect/>
          </a:stretch>
        </p:blipFill>
        <p:spPr>
          <a:xfrm flipH="1">
            <a:off x="5264074" y="4592323"/>
            <a:ext cx="3375582" cy="1408274"/>
          </a:xfrm>
          <a:prstGeom prst="rect">
            <a:avLst/>
          </a:prstGeom>
          <a:noFill/>
          <a:ln>
            <a:noFill/>
          </a:ln>
        </p:spPr>
      </p:pic>
      <p:sp>
        <p:nvSpPr>
          <p:cNvPr id="157" name="Google Shape;702;p55">
            <a:extLst>
              <a:ext uri="{FF2B5EF4-FFF2-40B4-BE49-F238E27FC236}">
                <a16:creationId xmlns:a16="http://schemas.microsoft.com/office/drawing/2014/main" id="{DBEA2EE1-2EA9-4310-BB9F-E7C6CF4F8276}"/>
              </a:ext>
            </a:extLst>
          </p:cNvPr>
          <p:cNvSpPr txBox="1">
            <a:spLocks/>
          </p:cNvSpPr>
          <p:nvPr/>
        </p:nvSpPr>
        <p:spPr>
          <a:xfrm>
            <a:off x="6623254" y="4989151"/>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Career Development</a:t>
            </a:r>
          </a:p>
        </p:txBody>
      </p:sp>
      <p:sp>
        <p:nvSpPr>
          <p:cNvPr id="158" name="Google Shape;703;p55">
            <a:extLst>
              <a:ext uri="{FF2B5EF4-FFF2-40B4-BE49-F238E27FC236}">
                <a16:creationId xmlns:a16="http://schemas.microsoft.com/office/drawing/2014/main" id="{14FC616E-43D0-4F43-A2F2-5F7BE9B97355}"/>
              </a:ext>
            </a:extLst>
          </p:cNvPr>
          <p:cNvSpPr txBox="1">
            <a:spLocks/>
          </p:cNvSpPr>
          <p:nvPr/>
        </p:nvSpPr>
        <p:spPr>
          <a:xfrm>
            <a:off x="6366010" y="5626207"/>
            <a:ext cx="2484102"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Using Acclaims and challenging techniques to create a good career</a:t>
            </a:r>
          </a:p>
        </p:txBody>
      </p:sp>
      <p:grpSp>
        <p:nvGrpSpPr>
          <p:cNvPr id="163" name="Google Shape;10472;p78">
            <a:extLst>
              <a:ext uri="{FF2B5EF4-FFF2-40B4-BE49-F238E27FC236}">
                <a16:creationId xmlns:a16="http://schemas.microsoft.com/office/drawing/2014/main" id="{87064720-3A36-40D5-8E91-3864EEACA7CF}"/>
              </a:ext>
            </a:extLst>
          </p:cNvPr>
          <p:cNvGrpSpPr/>
          <p:nvPr/>
        </p:nvGrpSpPr>
        <p:grpSpPr>
          <a:xfrm>
            <a:off x="4157660" y="3600892"/>
            <a:ext cx="439223" cy="424898"/>
            <a:chOff x="7070872" y="2410871"/>
            <a:chExt cx="398321" cy="371013"/>
          </a:xfrm>
        </p:grpSpPr>
        <p:sp>
          <p:nvSpPr>
            <p:cNvPr id="164" name="Google Shape;10473;p78">
              <a:extLst>
                <a:ext uri="{FF2B5EF4-FFF2-40B4-BE49-F238E27FC236}">
                  <a16:creationId xmlns:a16="http://schemas.microsoft.com/office/drawing/2014/main" id="{7218585A-9019-4883-A556-5D89FCFA1BFF}"/>
                </a:ext>
              </a:extLst>
            </p:cNvPr>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474;p78">
              <a:extLst>
                <a:ext uri="{FF2B5EF4-FFF2-40B4-BE49-F238E27FC236}">
                  <a16:creationId xmlns:a16="http://schemas.microsoft.com/office/drawing/2014/main" id="{399E90FF-7D72-4D80-95D2-D42E2DFFF4EA}"/>
                </a:ext>
              </a:extLst>
            </p:cNvPr>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475;p78">
              <a:extLst>
                <a:ext uri="{FF2B5EF4-FFF2-40B4-BE49-F238E27FC236}">
                  <a16:creationId xmlns:a16="http://schemas.microsoft.com/office/drawing/2014/main" id="{7A72F248-0828-42AF-9317-91DD1869CE5B}"/>
                </a:ext>
              </a:extLst>
            </p:cNvPr>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476;p78">
              <a:extLst>
                <a:ext uri="{FF2B5EF4-FFF2-40B4-BE49-F238E27FC236}">
                  <a16:creationId xmlns:a16="http://schemas.microsoft.com/office/drawing/2014/main" id="{831F35DC-7215-4EEE-84DA-C7246410D62F}"/>
                </a:ext>
              </a:extLst>
            </p:cNvPr>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0851;p79">
            <a:extLst>
              <a:ext uri="{FF2B5EF4-FFF2-40B4-BE49-F238E27FC236}">
                <a16:creationId xmlns:a16="http://schemas.microsoft.com/office/drawing/2014/main" id="{AD34BB62-881C-4606-BBB3-3A499AE11BFB}"/>
              </a:ext>
            </a:extLst>
          </p:cNvPr>
          <p:cNvGrpSpPr/>
          <p:nvPr/>
        </p:nvGrpSpPr>
        <p:grpSpPr>
          <a:xfrm>
            <a:off x="4180337" y="1156147"/>
            <a:ext cx="485726" cy="515313"/>
            <a:chOff x="2704005" y="4258781"/>
            <a:chExt cx="342144" cy="362704"/>
          </a:xfrm>
        </p:grpSpPr>
        <p:sp>
          <p:nvSpPr>
            <p:cNvPr id="169" name="Google Shape;10852;p79">
              <a:extLst>
                <a:ext uri="{FF2B5EF4-FFF2-40B4-BE49-F238E27FC236}">
                  <a16:creationId xmlns:a16="http://schemas.microsoft.com/office/drawing/2014/main" id="{C0E89A0F-E262-4C6D-BD62-DC423304BCE8}"/>
                </a:ext>
              </a:extLst>
            </p:cNvPr>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53;p79">
              <a:extLst>
                <a:ext uri="{FF2B5EF4-FFF2-40B4-BE49-F238E27FC236}">
                  <a16:creationId xmlns:a16="http://schemas.microsoft.com/office/drawing/2014/main" id="{18E539EB-802D-4947-8AF2-12C8D75EE7CA}"/>
                </a:ext>
              </a:extLst>
            </p:cNvPr>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54;p79">
              <a:extLst>
                <a:ext uri="{FF2B5EF4-FFF2-40B4-BE49-F238E27FC236}">
                  <a16:creationId xmlns:a16="http://schemas.microsoft.com/office/drawing/2014/main" id="{D8D8FB27-7A0C-4130-903F-040979D2575F}"/>
                </a:ext>
              </a:extLst>
            </p:cNvPr>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855;p79">
              <a:extLst>
                <a:ext uri="{FF2B5EF4-FFF2-40B4-BE49-F238E27FC236}">
                  <a16:creationId xmlns:a16="http://schemas.microsoft.com/office/drawing/2014/main" id="{361D3291-9536-46C4-8587-2AECD16CCD59}"/>
                </a:ext>
              </a:extLst>
            </p:cNvPr>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856;p79">
              <a:extLst>
                <a:ext uri="{FF2B5EF4-FFF2-40B4-BE49-F238E27FC236}">
                  <a16:creationId xmlns:a16="http://schemas.microsoft.com/office/drawing/2014/main" id="{199771A4-78C3-477B-ADC2-EC0144C77C2F}"/>
                </a:ext>
              </a:extLst>
            </p:cNvPr>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857;p79">
              <a:extLst>
                <a:ext uri="{FF2B5EF4-FFF2-40B4-BE49-F238E27FC236}">
                  <a16:creationId xmlns:a16="http://schemas.microsoft.com/office/drawing/2014/main" id="{DB72290B-AB23-4CE4-964B-BB2F5B7F45FA}"/>
                </a:ext>
              </a:extLst>
            </p:cNvPr>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58;p79">
              <a:extLst>
                <a:ext uri="{FF2B5EF4-FFF2-40B4-BE49-F238E27FC236}">
                  <a16:creationId xmlns:a16="http://schemas.microsoft.com/office/drawing/2014/main" id="{00924FDF-3449-49DF-82F0-1C0CC88E31F8}"/>
                </a:ext>
              </a:extLst>
            </p:cNvPr>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0716;p78">
            <a:extLst>
              <a:ext uri="{FF2B5EF4-FFF2-40B4-BE49-F238E27FC236}">
                <a16:creationId xmlns:a16="http://schemas.microsoft.com/office/drawing/2014/main" id="{04A2774F-1A9D-434E-958C-1A0E5FC5259A}"/>
              </a:ext>
            </a:extLst>
          </p:cNvPr>
          <p:cNvGrpSpPr/>
          <p:nvPr/>
        </p:nvGrpSpPr>
        <p:grpSpPr>
          <a:xfrm>
            <a:off x="5771291" y="4989151"/>
            <a:ext cx="425498" cy="490810"/>
            <a:chOff x="5774124" y="4294550"/>
            <a:chExt cx="331611" cy="331674"/>
          </a:xfrm>
        </p:grpSpPr>
        <p:sp>
          <p:nvSpPr>
            <p:cNvPr id="177" name="Google Shape;10717;p78">
              <a:extLst>
                <a:ext uri="{FF2B5EF4-FFF2-40B4-BE49-F238E27FC236}">
                  <a16:creationId xmlns:a16="http://schemas.microsoft.com/office/drawing/2014/main" id="{5583C28E-2F56-42DE-9E5C-E57D3BF0C4A6}"/>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18;p78">
              <a:extLst>
                <a:ext uri="{FF2B5EF4-FFF2-40B4-BE49-F238E27FC236}">
                  <a16:creationId xmlns:a16="http://schemas.microsoft.com/office/drawing/2014/main" id="{B43C422B-8C84-45CF-B62A-5C7474902D8E}"/>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049;p65">
            <a:extLst>
              <a:ext uri="{FF2B5EF4-FFF2-40B4-BE49-F238E27FC236}">
                <a16:creationId xmlns:a16="http://schemas.microsoft.com/office/drawing/2014/main" id="{2816D3BE-7F4C-40CE-B627-3B1ED6814F72}"/>
              </a:ext>
            </a:extLst>
          </p:cNvPr>
          <p:cNvGrpSpPr/>
          <p:nvPr/>
        </p:nvGrpSpPr>
        <p:grpSpPr>
          <a:xfrm>
            <a:off x="10648077" y="407627"/>
            <a:ext cx="921510" cy="970098"/>
            <a:chOff x="3929000" y="2364100"/>
            <a:chExt cx="356375" cy="367925"/>
          </a:xfrm>
        </p:grpSpPr>
        <p:sp>
          <p:nvSpPr>
            <p:cNvPr id="180" name="Google Shape;1050;p65">
              <a:extLst>
                <a:ext uri="{FF2B5EF4-FFF2-40B4-BE49-F238E27FC236}">
                  <a16:creationId xmlns:a16="http://schemas.microsoft.com/office/drawing/2014/main" id="{5880F0DF-209C-4783-AC41-C0754039A443}"/>
                </a:ext>
              </a:extLst>
            </p:cNvPr>
            <p:cNvSpPr/>
            <p:nvPr/>
          </p:nvSpPr>
          <p:spPr>
            <a:xfrm>
              <a:off x="4132675" y="2664950"/>
              <a:ext cx="64600" cy="32825"/>
            </a:xfrm>
            <a:custGeom>
              <a:avLst/>
              <a:gdLst/>
              <a:ahLst/>
              <a:cxnLst/>
              <a:rect l="l" t="t" r="r" b="b"/>
              <a:pathLst>
                <a:path w="2584" h="1313" extrusionOk="0">
                  <a:moveTo>
                    <a:pt x="2147" y="416"/>
                  </a:moveTo>
                  <a:cubicBezTo>
                    <a:pt x="2158" y="416"/>
                    <a:pt x="2165" y="424"/>
                    <a:pt x="2165" y="434"/>
                  </a:cubicBezTo>
                  <a:lnTo>
                    <a:pt x="2169" y="879"/>
                  </a:lnTo>
                  <a:cubicBezTo>
                    <a:pt x="2169" y="886"/>
                    <a:pt x="2158" y="894"/>
                    <a:pt x="2150" y="894"/>
                  </a:cubicBezTo>
                  <a:lnTo>
                    <a:pt x="438" y="894"/>
                  </a:lnTo>
                  <a:cubicBezTo>
                    <a:pt x="427" y="894"/>
                    <a:pt x="420" y="886"/>
                    <a:pt x="420" y="879"/>
                  </a:cubicBezTo>
                  <a:lnTo>
                    <a:pt x="420" y="434"/>
                  </a:lnTo>
                  <a:cubicBezTo>
                    <a:pt x="420" y="424"/>
                    <a:pt x="427" y="416"/>
                    <a:pt x="438" y="416"/>
                  </a:cubicBezTo>
                  <a:close/>
                  <a:moveTo>
                    <a:pt x="438" y="1"/>
                  </a:moveTo>
                  <a:cubicBezTo>
                    <a:pt x="194" y="1"/>
                    <a:pt x="1" y="194"/>
                    <a:pt x="1" y="438"/>
                  </a:cubicBezTo>
                  <a:lnTo>
                    <a:pt x="1" y="879"/>
                  </a:lnTo>
                  <a:cubicBezTo>
                    <a:pt x="1" y="1119"/>
                    <a:pt x="194" y="1313"/>
                    <a:pt x="438" y="1313"/>
                  </a:cubicBezTo>
                  <a:lnTo>
                    <a:pt x="2147" y="1313"/>
                  </a:lnTo>
                  <a:cubicBezTo>
                    <a:pt x="2387" y="1313"/>
                    <a:pt x="2584" y="1119"/>
                    <a:pt x="2584" y="879"/>
                  </a:cubicBezTo>
                  <a:lnTo>
                    <a:pt x="2584" y="434"/>
                  </a:lnTo>
                  <a:cubicBezTo>
                    <a:pt x="2584" y="194"/>
                    <a:pt x="2387" y="1"/>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51;p65">
              <a:extLst>
                <a:ext uri="{FF2B5EF4-FFF2-40B4-BE49-F238E27FC236}">
                  <a16:creationId xmlns:a16="http://schemas.microsoft.com/office/drawing/2014/main" id="{3B848A84-3887-4897-B593-38F34E622EDE}"/>
                </a:ext>
              </a:extLst>
            </p:cNvPr>
            <p:cNvSpPr/>
            <p:nvPr/>
          </p:nvSpPr>
          <p:spPr>
            <a:xfrm>
              <a:off x="3929000" y="2364100"/>
              <a:ext cx="356375" cy="367925"/>
            </a:xfrm>
            <a:custGeom>
              <a:avLst/>
              <a:gdLst/>
              <a:ahLst/>
              <a:cxnLst/>
              <a:rect l="l" t="t" r="r" b="b"/>
              <a:pathLst>
                <a:path w="14255" h="14717" extrusionOk="0">
                  <a:moveTo>
                    <a:pt x="8027" y="1268"/>
                  </a:moveTo>
                  <a:cubicBezTo>
                    <a:pt x="9135" y="1268"/>
                    <a:pt x="10035" y="2168"/>
                    <a:pt x="10039" y="3279"/>
                  </a:cubicBezTo>
                  <a:lnTo>
                    <a:pt x="10039" y="3505"/>
                  </a:lnTo>
                  <a:lnTo>
                    <a:pt x="9693" y="3505"/>
                  </a:lnTo>
                  <a:lnTo>
                    <a:pt x="9671" y="3509"/>
                  </a:lnTo>
                  <a:lnTo>
                    <a:pt x="9663" y="3509"/>
                  </a:lnTo>
                  <a:cubicBezTo>
                    <a:pt x="9656" y="3509"/>
                    <a:pt x="9645" y="3513"/>
                    <a:pt x="9638" y="3516"/>
                  </a:cubicBezTo>
                  <a:lnTo>
                    <a:pt x="9631" y="3516"/>
                  </a:lnTo>
                  <a:lnTo>
                    <a:pt x="9609" y="3524"/>
                  </a:lnTo>
                  <a:lnTo>
                    <a:pt x="9601" y="3527"/>
                  </a:lnTo>
                  <a:lnTo>
                    <a:pt x="9583" y="3538"/>
                  </a:lnTo>
                  <a:lnTo>
                    <a:pt x="9576" y="3542"/>
                  </a:lnTo>
                  <a:lnTo>
                    <a:pt x="9554" y="3553"/>
                  </a:lnTo>
                  <a:cubicBezTo>
                    <a:pt x="9543" y="3549"/>
                    <a:pt x="9532" y="3542"/>
                    <a:pt x="9521" y="3538"/>
                  </a:cubicBezTo>
                  <a:lnTo>
                    <a:pt x="9514" y="3535"/>
                  </a:lnTo>
                  <a:cubicBezTo>
                    <a:pt x="9499" y="3527"/>
                    <a:pt x="9485" y="3524"/>
                    <a:pt x="9470" y="3520"/>
                  </a:cubicBezTo>
                  <a:cubicBezTo>
                    <a:pt x="9456" y="3516"/>
                    <a:pt x="9445" y="3513"/>
                    <a:pt x="9430" y="3509"/>
                  </a:cubicBezTo>
                  <a:lnTo>
                    <a:pt x="9419" y="3509"/>
                  </a:lnTo>
                  <a:cubicBezTo>
                    <a:pt x="9405" y="3505"/>
                    <a:pt x="9390" y="3502"/>
                    <a:pt x="9376" y="3502"/>
                  </a:cubicBezTo>
                  <a:lnTo>
                    <a:pt x="9365" y="3502"/>
                  </a:lnTo>
                  <a:cubicBezTo>
                    <a:pt x="9350" y="3502"/>
                    <a:pt x="9335" y="3498"/>
                    <a:pt x="9321" y="3498"/>
                  </a:cubicBezTo>
                  <a:lnTo>
                    <a:pt x="8931" y="3498"/>
                  </a:lnTo>
                  <a:cubicBezTo>
                    <a:pt x="8913" y="3498"/>
                    <a:pt x="8898" y="3484"/>
                    <a:pt x="8898" y="3465"/>
                  </a:cubicBezTo>
                  <a:lnTo>
                    <a:pt x="8898" y="2842"/>
                  </a:lnTo>
                  <a:cubicBezTo>
                    <a:pt x="8898" y="2630"/>
                    <a:pt x="8724" y="2483"/>
                    <a:pt x="8539" y="2483"/>
                  </a:cubicBezTo>
                  <a:cubicBezTo>
                    <a:pt x="8467" y="2483"/>
                    <a:pt x="8393" y="2505"/>
                    <a:pt x="8326" y="2554"/>
                  </a:cubicBezTo>
                  <a:lnTo>
                    <a:pt x="7069" y="3491"/>
                  </a:lnTo>
                  <a:cubicBezTo>
                    <a:pt x="7066" y="3494"/>
                    <a:pt x="7058" y="3498"/>
                    <a:pt x="7051" y="3498"/>
                  </a:cubicBezTo>
                  <a:lnTo>
                    <a:pt x="4941" y="3498"/>
                  </a:lnTo>
                  <a:cubicBezTo>
                    <a:pt x="4923" y="3498"/>
                    <a:pt x="4909" y="3498"/>
                    <a:pt x="4894" y="3502"/>
                  </a:cubicBezTo>
                  <a:lnTo>
                    <a:pt x="4887" y="3502"/>
                  </a:lnTo>
                  <a:cubicBezTo>
                    <a:pt x="4872" y="3502"/>
                    <a:pt x="4858" y="3505"/>
                    <a:pt x="4839" y="3509"/>
                  </a:cubicBezTo>
                  <a:lnTo>
                    <a:pt x="4828" y="3509"/>
                  </a:lnTo>
                  <a:cubicBezTo>
                    <a:pt x="4814" y="3513"/>
                    <a:pt x="4799" y="3513"/>
                    <a:pt x="4788" y="3520"/>
                  </a:cubicBezTo>
                  <a:cubicBezTo>
                    <a:pt x="4774" y="3524"/>
                    <a:pt x="4759" y="3527"/>
                    <a:pt x="4745" y="3535"/>
                  </a:cubicBezTo>
                  <a:lnTo>
                    <a:pt x="4737" y="3538"/>
                  </a:lnTo>
                  <a:cubicBezTo>
                    <a:pt x="4726" y="3542"/>
                    <a:pt x="4715" y="3549"/>
                    <a:pt x="4701" y="3553"/>
                  </a:cubicBezTo>
                  <a:lnTo>
                    <a:pt x="4679" y="3542"/>
                  </a:lnTo>
                  <a:lnTo>
                    <a:pt x="4675" y="3538"/>
                  </a:lnTo>
                  <a:lnTo>
                    <a:pt x="4654" y="3527"/>
                  </a:lnTo>
                  <a:lnTo>
                    <a:pt x="4650" y="3524"/>
                  </a:lnTo>
                  <a:lnTo>
                    <a:pt x="4624" y="3516"/>
                  </a:lnTo>
                  <a:lnTo>
                    <a:pt x="4621" y="3516"/>
                  </a:lnTo>
                  <a:cubicBezTo>
                    <a:pt x="4613" y="3513"/>
                    <a:pt x="4603" y="3513"/>
                    <a:pt x="4595" y="3509"/>
                  </a:cubicBezTo>
                  <a:lnTo>
                    <a:pt x="4588" y="3509"/>
                  </a:lnTo>
                  <a:lnTo>
                    <a:pt x="4566" y="3505"/>
                  </a:lnTo>
                  <a:lnTo>
                    <a:pt x="4220" y="3505"/>
                  </a:lnTo>
                  <a:lnTo>
                    <a:pt x="4220" y="3279"/>
                  </a:lnTo>
                  <a:cubicBezTo>
                    <a:pt x="4224" y="2168"/>
                    <a:pt x="5124" y="1268"/>
                    <a:pt x="6231" y="1268"/>
                  </a:cubicBezTo>
                  <a:close/>
                  <a:moveTo>
                    <a:pt x="8031" y="419"/>
                  </a:moveTo>
                  <a:cubicBezTo>
                    <a:pt x="9441" y="419"/>
                    <a:pt x="10582" y="1563"/>
                    <a:pt x="10585" y="2973"/>
                  </a:cubicBezTo>
                  <a:lnTo>
                    <a:pt x="10585" y="3622"/>
                  </a:lnTo>
                  <a:cubicBezTo>
                    <a:pt x="10549" y="3615"/>
                    <a:pt x="10512" y="3615"/>
                    <a:pt x="10476" y="3615"/>
                  </a:cubicBezTo>
                  <a:lnTo>
                    <a:pt x="10454" y="3615"/>
                  </a:lnTo>
                  <a:lnTo>
                    <a:pt x="10454" y="3276"/>
                  </a:lnTo>
                  <a:cubicBezTo>
                    <a:pt x="10454" y="1935"/>
                    <a:pt x="9365" y="846"/>
                    <a:pt x="8024" y="846"/>
                  </a:cubicBezTo>
                  <a:lnTo>
                    <a:pt x="6231" y="846"/>
                  </a:lnTo>
                  <a:cubicBezTo>
                    <a:pt x="4890" y="846"/>
                    <a:pt x="3801" y="1935"/>
                    <a:pt x="3801" y="3276"/>
                  </a:cubicBezTo>
                  <a:lnTo>
                    <a:pt x="3801" y="3615"/>
                  </a:lnTo>
                  <a:lnTo>
                    <a:pt x="3779" y="3615"/>
                  </a:lnTo>
                  <a:cubicBezTo>
                    <a:pt x="3743" y="3615"/>
                    <a:pt x="3706" y="3615"/>
                    <a:pt x="3670" y="3622"/>
                  </a:cubicBezTo>
                  <a:lnTo>
                    <a:pt x="3670" y="2973"/>
                  </a:lnTo>
                  <a:cubicBezTo>
                    <a:pt x="3673" y="1563"/>
                    <a:pt x="4814" y="419"/>
                    <a:pt x="6224" y="419"/>
                  </a:cubicBezTo>
                  <a:close/>
                  <a:moveTo>
                    <a:pt x="4424" y="3921"/>
                  </a:moveTo>
                  <a:lnTo>
                    <a:pt x="4424" y="4008"/>
                  </a:lnTo>
                  <a:lnTo>
                    <a:pt x="4424" y="5888"/>
                  </a:lnTo>
                  <a:lnTo>
                    <a:pt x="4424" y="5903"/>
                  </a:lnTo>
                  <a:lnTo>
                    <a:pt x="4213" y="5903"/>
                  </a:lnTo>
                  <a:cubicBezTo>
                    <a:pt x="4173" y="5837"/>
                    <a:pt x="4103" y="5794"/>
                    <a:pt x="4027" y="5794"/>
                  </a:cubicBezTo>
                  <a:lnTo>
                    <a:pt x="3779" y="5794"/>
                  </a:lnTo>
                  <a:cubicBezTo>
                    <a:pt x="3557" y="5794"/>
                    <a:pt x="3378" y="5615"/>
                    <a:pt x="3378" y="5393"/>
                  </a:cubicBezTo>
                  <a:lnTo>
                    <a:pt x="3378" y="4434"/>
                  </a:lnTo>
                  <a:cubicBezTo>
                    <a:pt x="3378" y="4212"/>
                    <a:pt x="3557" y="4034"/>
                    <a:pt x="3779" y="4034"/>
                  </a:cubicBezTo>
                  <a:lnTo>
                    <a:pt x="4027" y="4034"/>
                  </a:lnTo>
                  <a:cubicBezTo>
                    <a:pt x="4103" y="4030"/>
                    <a:pt x="4173" y="3990"/>
                    <a:pt x="4209" y="3921"/>
                  </a:cubicBezTo>
                  <a:close/>
                  <a:moveTo>
                    <a:pt x="10046" y="3921"/>
                  </a:moveTo>
                  <a:cubicBezTo>
                    <a:pt x="10082" y="3990"/>
                    <a:pt x="10152" y="4034"/>
                    <a:pt x="10228" y="4034"/>
                  </a:cubicBezTo>
                  <a:lnTo>
                    <a:pt x="10476" y="4034"/>
                  </a:lnTo>
                  <a:cubicBezTo>
                    <a:pt x="10698" y="4034"/>
                    <a:pt x="10877" y="4212"/>
                    <a:pt x="10877" y="4434"/>
                  </a:cubicBezTo>
                  <a:lnTo>
                    <a:pt x="10877" y="5393"/>
                  </a:lnTo>
                  <a:cubicBezTo>
                    <a:pt x="10877" y="5611"/>
                    <a:pt x="10702" y="5790"/>
                    <a:pt x="10483" y="5797"/>
                  </a:cubicBezTo>
                  <a:cubicBezTo>
                    <a:pt x="10467" y="5792"/>
                    <a:pt x="10450" y="5789"/>
                    <a:pt x="10434" y="5789"/>
                  </a:cubicBezTo>
                  <a:cubicBezTo>
                    <a:pt x="10418" y="5789"/>
                    <a:pt x="10401" y="5792"/>
                    <a:pt x="10385" y="5797"/>
                  </a:cubicBezTo>
                  <a:lnTo>
                    <a:pt x="10228" y="5797"/>
                  </a:lnTo>
                  <a:cubicBezTo>
                    <a:pt x="10152" y="5797"/>
                    <a:pt x="10082" y="5837"/>
                    <a:pt x="10046" y="5906"/>
                  </a:cubicBezTo>
                  <a:lnTo>
                    <a:pt x="9831" y="5906"/>
                  </a:lnTo>
                  <a:lnTo>
                    <a:pt x="9831" y="4008"/>
                  </a:lnTo>
                  <a:lnTo>
                    <a:pt x="9831" y="3921"/>
                  </a:lnTo>
                  <a:close/>
                  <a:moveTo>
                    <a:pt x="8009" y="7029"/>
                  </a:moveTo>
                  <a:cubicBezTo>
                    <a:pt x="8210" y="7029"/>
                    <a:pt x="8210" y="7327"/>
                    <a:pt x="8009" y="7327"/>
                  </a:cubicBezTo>
                  <a:lnTo>
                    <a:pt x="7525" y="7327"/>
                  </a:lnTo>
                  <a:cubicBezTo>
                    <a:pt x="7324" y="7327"/>
                    <a:pt x="7324" y="7029"/>
                    <a:pt x="7525" y="7029"/>
                  </a:cubicBezTo>
                  <a:close/>
                  <a:moveTo>
                    <a:pt x="8140" y="8289"/>
                  </a:moveTo>
                  <a:lnTo>
                    <a:pt x="8140" y="8665"/>
                  </a:lnTo>
                  <a:cubicBezTo>
                    <a:pt x="8140" y="8818"/>
                    <a:pt x="8235" y="8952"/>
                    <a:pt x="8374" y="9003"/>
                  </a:cubicBezTo>
                  <a:lnTo>
                    <a:pt x="8869" y="9251"/>
                  </a:lnTo>
                  <a:lnTo>
                    <a:pt x="8858" y="9255"/>
                  </a:lnTo>
                  <a:cubicBezTo>
                    <a:pt x="8829" y="9277"/>
                    <a:pt x="8800" y="9299"/>
                    <a:pt x="8771" y="9320"/>
                  </a:cubicBezTo>
                  <a:cubicBezTo>
                    <a:pt x="8745" y="9342"/>
                    <a:pt x="8716" y="9361"/>
                    <a:pt x="8687" y="9382"/>
                  </a:cubicBezTo>
                  <a:lnTo>
                    <a:pt x="8672" y="9390"/>
                  </a:lnTo>
                  <a:cubicBezTo>
                    <a:pt x="8643" y="9408"/>
                    <a:pt x="8618" y="9426"/>
                    <a:pt x="8589" y="9444"/>
                  </a:cubicBezTo>
                  <a:lnTo>
                    <a:pt x="8570" y="9455"/>
                  </a:lnTo>
                  <a:cubicBezTo>
                    <a:pt x="8541" y="9473"/>
                    <a:pt x="8512" y="9492"/>
                    <a:pt x="8483" y="9506"/>
                  </a:cubicBezTo>
                  <a:lnTo>
                    <a:pt x="8472" y="9514"/>
                  </a:lnTo>
                  <a:cubicBezTo>
                    <a:pt x="8439" y="9532"/>
                    <a:pt x="8410" y="9546"/>
                    <a:pt x="8381" y="9561"/>
                  </a:cubicBezTo>
                  <a:lnTo>
                    <a:pt x="8374" y="9561"/>
                  </a:lnTo>
                  <a:cubicBezTo>
                    <a:pt x="8344" y="9579"/>
                    <a:pt x="8312" y="9594"/>
                    <a:pt x="8279" y="9608"/>
                  </a:cubicBezTo>
                  <a:lnTo>
                    <a:pt x="8264" y="9616"/>
                  </a:lnTo>
                  <a:cubicBezTo>
                    <a:pt x="8231" y="9630"/>
                    <a:pt x="8202" y="9641"/>
                    <a:pt x="8173" y="9656"/>
                  </a:cubicBezTo>
                  <a:lnTo>
                    <a:pt x="8155" y="9663"/>
                  </a:lnTo>
                  <a:cubicBezTo>
                    <a:pt x="8122" y="9674"/>
                    <a:pt x="8089" y="9688"/>
                    <a:pt x="8057" y="9699"/>
                  </a:cubicBezTo>
                  <a:lnTo>
                    <a:pt x="8046" y="9703"/>
                  </a:lnTo>
                  <a:cubicBezTo>
                    <a:pt x="8017" y="9714"/>
                    <a:pt x="7984" y="9725"/>
                    <a:pt x="7951" y="9732"/>
                  </a:cubicBezTo>
                  <a:lnTo>
                    <a:pt x="7940" y="9736"/>
                  </a:lnTo>
                  <a:cubicBezTo>
                    <a:pt x="7907" y="9747"/>
                    <a:pt x="7874" y="9758"/>
                    <a:pt x="7842" y="9765"/>
                  </a:cubicBezTo>
                  <a:lnTo>
                    <a:pt x="7823" y="9769"/>
                  </a:lnTo>
                  <a:cubicBezTo>
                    <a:pt x="7791" y="9780"/>
                    <a:pt x="7758" y="9787"/>
                    <a:pt x="7725" y="9794"/>
                  </a:cubicBezTo>
                  <a:lnTo>
                    <a:pt x="7707" y="9798"/>
                  </a:lnTo>
                  <a:cubicBezTo>
                    <a:pt x="7674" y="9805"/>
                    <a:pt x="7638" y="9809"/>
                    <a:pt x="7605" y="9816"/>
                  </a:cubicBezTo>
                  <a:lnTo>
                    <a:pt x="7598" y="9816"/>
                  </a:lnTo>
                  <a:cubicBezTo>
                    <a:pt x="7561" y="9823"/>
                    <a:pt x="7528" y="9827"/>
                    <a:pt x="7495" y="9831"/>
                  </a:cubicBezTo>
                  <a:lnTo>
                    <a:pt x="7481" y="9831"/>
                  </a:lnTo>
                  <a:cubicBezTo>
                    <a:pt x="7444" y="9834"/>
                    <a:pt x="7412" y="9838"/>
                    <a:pt x="7379" y="9841"/>
                  </a:cubicBezTo>
                  <a:lnTo>
                    <a:pt x="7357" y="9841"/>
                  </a:lnTo>
                  <a:cubicBezTo>
                    <a:pt x="7324" y="9845"/>
                    <a:pt x="7288" y="9845"/>
                    <a:pt x="7255" y="9849"/>
                  </a:cubicBezTo>
                  <a:lnTo>
                    <a:pt x="7237" y="9849"/>
                  </a:lnTo>
                  <a:cubicBezTo>
                    <a:pt x="7200" y="9849"/>
                    <a:pt x="7164" y="9852"/>
                    <a:pt x="7127" y="9852"/>
                  </a:cubicBezTo>
                  <a:cubicBezTo>
                    <a:pt x="7091" y="9852"/>
                    <a:pt x="7055" y="9852"/>
                    <a:pt x="7018" y="9849"/>
                  </a:cubicBezTo>
                  <a:lnTo>
                    <a:pt x="7004" y="9849"/>
                  </a:lnTo>
                  <a:cubicBezTo>
                    <a:pt x="6967" y="9845"/>
                    <a:pt x="6934" y="9845"/>
                    <a:pt x="6898" y="9841"/>
                  </a:cubicBezTo>
                  <a:lnTo>
                    <a:pt x="6880" y="9841"/>
                  </a:lnTo>
                  <a:cubicBezTo>
                    <a:pt x="6843" y="9838"/>
                    <a:pt x="6811" y="9834"/>
                    <a:pt x="6774" y="9831"/>
                  </a:cubicBezTo>
                  <a:lnTo>
                    <a:pt x="6763" y="9831"/>
                  </a:lnTo>
                  <a:cubicBezTo>
                    <a:pt x="6727" y="9827"/>
                    <a:pt x="6694" y="9820"/>
                    <a:pt x="6657" y="9816"/>
                  </a:cubicBezTo>
                  <a:lnTo>
                    <a:pt x="6654" y="9816"/>
                  </a:lnTo>
                  <a:cubicBezTo>
                    <a:pt x="6617" y="9809"/>
                    <a:pt x="6585" y="9801"/>
                    <a:pt x="6548" y="9794"/>
                  </a:cubicBezTo>
                  <a:lnTo>
                    <a:pt x="6534" y="9794"/>
                  </a:lnTo>
                  <a:cubicBezTo>
                    <a:pt x="6501" y="9787"/>
                    <a:pt x="6464" y="9776"/>
                    <a:pt x="6432" y="9769"/>
                  </a:cubicBezTo>
                  <a:lnTo>
                    <a:pt x="6417" y="9765"/>
                  </a:lnTo>
                  <a:cubicBezTo>
                    <a:pt x="6381" y="9754"/>
                    <a:pt x="6348" y="9747"/>
                    <a:pt x="6315" y="9736"/>
                  </a:cubicBezTo>
                  <a:lnTo>
                    <a:pt x="6311" y="9736"/>
                  </a:lnTo>
                  <a:cubicBezTo>
                    <a:pt x="6275" y="9725"/>
                    <a:pt x="6238" y="9714"/>
                    <a:pt x="6206" y="9703"/>
                  </a:cubicBezTo>
                  <a:lnTo>
                    <a:pt x="6202" y="9703"/>
                  </a:lnTo>
                  <a:cubicBezTo>
                    <a:pt x="6166" y="9688"/>
                    <a:pt x="6133" y="9678"/>
                    <a:pt x="6100" y="9663"/>
                  </a:cubicBezTo>
                  <a:lnTo>
                    <a:pt x="6089" y="9659"/>
                  </a:lnTo>
                  <a:cubicBezTo>
                    <a:pt x="6056" y="9645"/>
                    <a:pt x="6020" y="9630"/>
                    <a:pt x="5987" y="9616"/>
                  </a:cubicBezTo>
                  <a:lnTo>
                    <a:pt x="5980" y="9612"/>
                  </a:lnTo>
                  <a:cubicBezTo>
                    <a:pt x="5911" y="9583"/>
                    <a:pt x="5845" y="9550"/>
                    <a:pt x="5779" y="9510"/>
                  </a:cubicBezTo>
                  <a:cubicBezTo>
                    <a:pt x="5747" y="9492"/>
                    <a:pt x="5714" y="9473"/>
                    <a:pt x="5681" y="9455"/>
                  </a:cubicBezTo>
                  <a:lnTo>
                    <a:pt x="5674" y="9452"/>
                  </a:lnTo>
                  <a:cubicBezTo>
                    <a:pt x="5645" y="9430"/>
                    <a:pt x="5612" y="9408"/>
                    <a:pt x="5579" y="9390"/>
                  </a:cubicBezTo>
                  <a:cubicBezTo>
                    <a:pt x="5517" y="9346"/>
                    <a:pt x="5455" y="9299"/>
                    <a:pt x="5393" y="9251"/>
                  </a:cubicBezTo>
                  <a:lnTo>
                    <a:pt x="5885" y="9003"/>
                  </a:lnTo>
                  <a:cubicBezTo>
                    <a:pt x="6027" y="8952"/>
                    <a:pt x="6122" y="8818"/>
                    <a:pt x="6122" y="8665"/>
                  </a:cubicBezTo>
                  <a:lnTo>
                    <a:pt x="6122" y="8297"/>
                  </a:lnTo>
                  <a:cubicBezTo>
                    <a:pt x="6202" y="8329"/>
                    <a:pt x="6289" y="8359"/>
                    <a:pt x="6377" y="8380"/>
                  </a:cubicBezTo>
                  <a:cubicBezTo>
                    <a:pt x="6694" y="8461"/>
                    <a:pt x="6905" y="8501"/>
                    <a:pt x="7117" y="8501"/>
                  </a:cubicBezTo>
                  <a:cubicBezTo>
                    <a:pt x="7328" y="8501"/>
                    <a:pt x="7536" y="8464"/>
                    <a:pt x="7849" y="8384"/>
                  </a:cubicBezTo>
                  <a:lnTo>
                    <a:pt x="7878" y="8377"/>
                  </a:lnTo>
                  <a:cubicBezTo>
                    <a:pt x="7966" y="8355"/>
                    <a:pt x="8053" y="8326"/>
                    <a:pt x="8140" y="8289"/>
                  </a:cubicBezTo>
                  <a:close/>
                  <a:moveTo>
                    <a:pt x="6228" y="0"/>
                  </a:moveTo>
                  <a:cubicBezTo>
                    <a:pt x="4584" y="0"/>
                    <a:pt x="3254" y="1330"/>
                    <a:pt x="3254" y="2973"/>
                  </a:cubicBezTo>
                  <a:lnTo>
                    <a:pt x="3254" y="3808"/>
                  </a:lnTo>
                  <a:cubicBezTo>
                    <a:pt x="3069" y="3964"/>
                    <a:pt x="2959" y="4194"/>
                    <a:pt x="2959" y="4434"/>
                  </a:cubicBezTo>
                  <a:lnTo>
                    <a:pt x="2959" y="5393"/>
                  </a:lnTo>
                  <a:cubicBezTo>
                    <a:pt x="2959" y="5848"/>
                    <a:pt x="3327" y="6213"/>
                    <a:pt x="3779" y="6213"/>
                  </a:cubicBezTo>
                  <a:lnTo>
                    <a:pt x="3896" y="6213"/>
                  </a:lnTo>
                  <a:cubicBezTo>
                    <a:pt x="3954" y="6285"/>
                    <a:pt x="4041" y="6325"/>
                    <a:pt x="4136" y="6325"/>
                  </a:cubicBezTo>
                  <a:lnTo>
                    <a:pt x="4479" y="6325"/>
                  </a:lnTo>
                  <a:cubicBezTo>
                    <a:pt x="4632" y="7000"/>
                    <a:pt x="5109" y="7670"/>
                    <a:pt x="5699" y="8063"/>
                  </a:cubicBezTo>
                  <a:lnTo>
                    <a:pt x="5699" y="8621"/>
                  </a:lnTo>
                  <a:lnTo>
                    <a:pt x="5062" y="8942"/>
                  </a:lnTo>
                  <a:lnTo>
                    <a:pt x="4967" y="8847"/>
                  </a:lnTo>
                  <a:cubicBezTo>
                    <a:pt x="4896" y="8776"/>
                    <a:pt x="4801" y="8738"/>
                    <a:pt x="4705" y="8738"/>
                  </a:cubicBezTo>
                  <a:cubicBezTo>
                    <a:pt x="4663" y="8738"/>
                    <a:pt x="4621" y="8745"/>
                    <a:pt x="4581" y="8759"/>
                  </a:cubicBezTo>
                  <a:lnTo>
                    <a:pt x="1659" y="9790"/>
                  </a:lnTo>
                  <a:cubicBezTo>
                    <a:pt x="799" y="10093"/>
                    <a:pt x="205" y="10880"/>
                    <a:pt x="150" y="11787"/>
                  </a:cubicBezTo>
                  <a:lnTo>
                    <a:pt x="143" y="11926"/>
                  </a:lnTo>
                  <a:cubicBezTo>
                    <a:pt x="132" y="12042"/>
                    <a:pt x="223" y="12148"/>
                    <a:pt x="340" y="12151"/>
                  </a:cubicBezTo>
                  <a:cubicBezTo>
                    <a:pt x="344" y="12152"/>
                    <a:pt x="348" y="12152"/>
                    <a:pt x="353" y="12152"/>
                  </a:cubicBezTo>
                  <a:cubicBezTo>
                    <a:pt x="464" y="12152"/>
                    <a:pt x="558" y="12063"/>
                    <a:pt x="562" y="11947"/>
                  </a:cubicBezTo>
                  <a:lnTo>
                    <a:pt x="569" y="11816"/>
                  </a:lnTo>
                  <a:cubicBezTo>
                    <a:pt x="616" y="11077"/>
                    <a:pt x="1097" y="10435"/>
                    <a:pt x="1797" y="10188"/>
                  </a:cubicBezTo>
                  <a:lnTo>
                    <a:pt x="4694" y="9167"/>
                  </a:lnTo>
                  <a:lnTo>
                    <a:pt x="4876" y="9350"/>
                  </a:lnTo>
                  <a:cubicBezTo>
                    <a:pt x="5466" y="9944"/>
                    <a:pt x="6273" y="10279"/>
                    <a:pt x="7114" y="10279"/>
                  </a:cubicBezTo>
                  <a:cubicBezTo>
                    <a:pt x="7118" y="10279"/>
                    <a:pt x="7123" y="10279"/>
                    <a:pt x="7127" y="10279"/>
                  </a:cubicBezTo>
                  <a:cubicBezTo>
                    <a:pt x="7390" y="10279"/>
                    <a:pt x="7652" y="10246"/>
                    <a:pt x="7907" y="10184"/>
                  </a:cubicBezTo>
                  <a:cubicBezTo>
                    <a:pt x="8465" y="10042"/>
                    <a:pt x="8975" y="9754"/>
                    <a:pt x="9379" y="9346"/>
                  </a:cubicBezTo>
                  <a:lnTo>
                    <a:pt x="9561" y="9164"/>
                  </a:lnTo>
                  <a:lnTo>
                    <a:pt x="12454" y="10188"/>
                  </a:lnTo>
                  <a:cubicBezTo>
                    <a:pt x="13154" y="10435"/>
                    <a:pt x="13639" y="11073"/>
                    <a:pt x="13686" y="11813"/>
                  </a:cubicBezTo>
                  <a:lnTo>
                    <a:pt x="13810" y="14042"/>
                  </a:lnTo>
                  <a:cubicBezTo>
                    <a:pt x="13821" y="14177"/>
                    <a:pt x="13711" y="14298"/>
                    <a:pt x="13573" y="14298"/>
                  </a:cubicBezTo>
                  <a:lnTo>
                    <a:pt x="11842" y="14298"/>
                  </a:lnTo>
                  <a:lnTo>
                    <a:pt x="11842" y="11955"/>
                  </a:lnTo>
                  <a:cubicBezTo>
                    <a:pt x="11842" y="11814"/>
                    <a:pt x="11738" y="11744"/>
                    <a:pt x="11633" y="11744"/>
                  </a:cubicBezTo>
                  <a:cubicBezTo>
                    <a:pt x="11528" y="11744"/>
                    <a:pt x="11423" y="11814"/>
                    <a:pt x="11423" y="11955"/>
                  </a:cubicBezTo>
                  <a:lnTo>
                    <a:pt x="11423" y="14298"/>
                  </a:lnTo>
                  <a:lnTo>
                    <a:pt x="2832" y="14298"/>
                  </a:lnTo>
                  <a:lnTo>
                    <a:pt x="2832" y="11955"/>
                  </a:lnTo>
                  <a:cubicBezTo>
                    <a:pt x="2832" y="11814"/>
                    <a:pt x="2727" y="11744"/>
                    <a:pt x="2622" y="11744"/>
                  </a:cubicBezTo>
                  <a:cubicBezTo>
                    <a:pt x="2517" y="11744"/>
                    <a:pt x="2413" y="11814"/>
                    <a:pt x="2413" y="11955"/>
                  </a:cubicBezTo>
                  <a:lnTo>
                    <a:pt x="2413" y="14298"/>
                  </a:lnTo>
                  <a:lnTo>
                    <a:pt x="682" y="14298"/>
                  </a:lnTo>
                  <a:cubicBezTo>
                    <a:pt x="544" y="14294"/>
                    <a:pt x="434" y="14177"/>
                    <a:pt x="442" y="14039"/>
                  </a:cubicBezTo>
                  <a:lnTo>
                    <a:pt x="478" y="13460"/>
                  </a:lnTo>
                  <a:cubicBezTo>
                    <a:pt x="491" y="13309"/>
                    <a:pt x="378" y="13230"/>
                    <a:pt x="267" y="13230"/>
                  </a:cubicBezTo>
                  <a:cubicBezTo>
                    <a:pt x="164" y="13230"/>
                    <a:pt x="62" y="13296"/>
                    <a:pt x="59" y="13434"/>
                  </a:cubicBezTo>
                  <a:lnTo>
                    <a:pt x="26" y="14017"/>
                  </a:lnTo>
                  <a:cubicBezTo>
                    <a:pt x="1" y="14396"/>
                    <a:pt x="303" y="14717"/>
                    <a:pt x="682" y="14717"/>
                  </a:cubicBezTo>
                  <a:lnTo>
                    <a:pt x="13573" y="14717"/>
                  </a:lnTo>
                  <a:cubicBezTo>
                    <a:pt x="13956" y="14717"/>
                    <a:pt x="14254" y="14396"/>
                    <a:pt x="14232" y="14017"/>
                  </a:cubicBezTo>
                  <a:lnTo>
                    <a:pt x="14105" y="11787"/>
                  </a:lnTo>
                  <a:cubicBezTo>
                    <a:pt x="14047" y="10880"/>
                    <a:pt x="13453" y="10097"/>
                    <a:pt x="12596" y="9794"/>
                  </a:cubicBezTo>
                  <a:lnTo>
                    <a:pt x="9674" y="8759"/>
                  </a:lnTo>
                  <a:cubicBezTo>
                    <a:pt x="9635" y="8745"/>
                    <a:pt x="9594" y="8739"/>
                    <a:pt x="9553" y="8739"/>
                  </a:cubicBezTo>
                  <a:cubicBezTo>
                    <a:pt x="9456" y="8739"/>
                    <a:pt x="9360" y="8777"/>
                    <a:pt x="9288" y="8847"/>
                  </a:cubicBezTo>
                  <a:lnTo>
                    <a:pt x="9193" y="8942"/>
                  </a:lnTo>
                  <a:lnTo>
                    <a:pt x="8556" y="8625"/>
                  </a:lnTo>
                  <a:lnTo>
                    <a:pt x="8556" y="8060"/>
                  </a:lnTo>
                  <a:cubicBezTo>
                    <a:pt x="8661" y="7991"/>
                    <a:pt x="8760" y="7910"/>
                    <a:pt x="8855" y="7827"/>
                  </a:cubicBezTo>
                  <a:cubicBezTo>
                    <a:pt x="9017" y="7681"/>
                    <a:pt x="8881" y="7458"/>
                    <a:pt x="8715" y="7458"/>
                  </a:cubicBezTo>
                  <a:cubicBezTo>
                    <a:pt x="8668" y="7458"/>
                    <a:pt x="8619" y="7476"/>
                    <a:pt x="8574" y="7517"/>
                  </a:cubicBezTo>
                  <a:cubicBezTo>
                    <a:pt x="8468" y="7608"/>
                    <a:pt x="8359" y="7692"/>
                    <a:pt x="8239" y="7765"/>
                  </a:cubicBezTo>
                  <a:lnTo>
                    <a:pt x="8228" y="7772"/>
                  </a:lnTo>
                  <a:cubicBezTo>
                    <a:pt x="8086" y="7859"/>
                    <a:pt x="7933" y="7925"/>
                    <a:pt x="7772" y="7965"/>
                  </a:cubicBezTo>
                  <a:lnTo>
                    <a:pt x="7747" y="7972"/>
                  </a:lnTo>
                  <a:cubicBezTo>
                    <a:pt x="7466" y="8043"/>
                    <a:pt x="7290" y="8078"/>
                    <a:pt x="7115" y="8078"/>
                  </a:cubicBezTo>
                  <a:cubicBezTo>
                    <a:pt x="6937" y="8078"/>
                    <a:pt x="6760" y="8042"/>
                    <a:pt x="6475" y="7972"/>
                  </a:cubicBezTo>
                  <a:cubicBezTo>
                    <a:pt x="5732" y="7783"/>
                    <a:pt x="4996" y="6916"/>
                    <a:pt x="4865" y="6125"/>
                  </a:cubicBezTo>
                  <a:cubicBezTo>
                    <a:pt x="4861" y="6100"/>
                    <a:pt x="4858" y="6074"/>
                    <a:pt x="4858" y="6052"/>
                  </a:cubicBezTo>
                  <a:lnTo>
                    <a:pt x="4858" y="6038"/>
                  </a:lnTo>
                  <a:cubicBezTo>
                    <a:pt x="4854" y="6016"/>
                    <a:pt x="4850" y="5994"/>
                    <a:pt x="4850" y="5972"/>
                  </a:cubicBezTo>
                  <a:lnTo>
                    <a:pt x="4850" y="5961"/>
                  </a:lnTo>
                  <a:lnTo>
                    <a:pt x="4850" y="5885"/>
                  </a:lnTo>
                  <a:lnTo>
                    <a:pt x="4850" y="4012"/>
                  </a:lnTo>
                  <a:cubicBezTo>
                    <a:pt x="4850" y="3961"/>
                    <a:pt x="4890" y="3921"/>
                    <a:pt x="4941" y="3921"/>
                  </a:cubicBezTo>
                  <a:lnTo>
                    <a:pt x="7051" y="3921"/>
                  </a:lnTo>
                  <a:cubicBezTo>
                    <a:pt x="7146" y="3921"/>
                    <a:pt x="7240" y="3888"/>
                    <a:pt x="7321" y="3830"/>
                  </a:cubicBezTo>
                  <a:lnTo>
                    <a:pt x="8476" y="2966"/>
                  </a:lnTo>
                  <a:lnTo>
                    <a:pt x="8476" y="3469"/>
                  </a:lnTo>
                  <a:cubicBezTo>
                    <a:pt x="8476" y="3717"/>
                    <a:pt x="8680" y="3921"/>
                    <a:pt x="8931" y="3921"/>
                  </a:cubicBezTo>
                  <a:lnTo>
                    <a:pt x="9321" y="3921"/>
                  </a:lnTo>
                  <a:cubicBezTo>
                    <a:pt x="9372" y="3921"/>
                    <a:pt x="9412" y="3961"/>
                    <a:pt x="9412" y="4012"/>
                  </a:cubicBezTo>
                  <a:lnTo>
                    <a:pt x="9412" y="5877"/>
                  </a:lnTo>
                  <a:cubicBezTo>
                    <a:pt x="9405" y="6125"/>
                    <a:pt x="9350" y="6366"/>
                    <a:pt x="9252" y="6588"/>
                  </a:cubicBezTo>
                  <a:cubicBezTo>
                    <a:pt x="9179" y="6755"/>
                    <a:pt x="9315" y="6883"/>
                    <a:pt x="9450" y="6883"/>
                  </a:cubicBezTo>
                  <a:cubicBezTo>
                    <a:pt x="9523" y="6883"/>
                    <a:pt x="9596" y="6845"/>
                    <a:pt x="9634" y="6755"/>
                  </a:cubicBezTo>
                  <a:cubicBezTo>
                    <a:pt x="9696" y="6617"/>
                    <a:pt x="9744" y="6475"/>
                    <a:pt x="9776" y="6325"/>
                  </a:cubicBezTo>
                  <a:lnTo>
                    <a:pt x="10123" y="6325"/>
                  </a:lnTo>
                  <a:cubicBezTo>
                    <a:pt x="10137" y="6325"/>
                    <a:pt x="10152" y="6325"/>
                    <a:pt x="10170" y="6322"/>
                  </a:cubicBezTo>
                  <a:lnTo>
                    <a:pt x="10170" y="6322"/>
                  </a:lnTo>
                  <a:cubicBezTo>
                    <a:pt x="10035" y="6693"/>
                    <a:pt x="9682" y="6938"/>
                    <a:pt x="9288" y="6938"/>
                  </a:cubicBezTo>
                  <a:lnTo>
                    <a:pt x="8523" y="6938"/>
                  </a:lnTo>
                  <a:cubicBezTo>
                    <a:pt x="8432" y="6741"/>
                    <a:pt x="8231" y="6613"/>
                    <a:pt x="8013" y="6613"/>
                  </a:cubicBezTo>
                  <a:lnTo>
                    <a:pt x="7525" y="6613"/>
                  </a:lnTo>
                  <a:cubicBezTo>
                    <a:pt x="7211" y="6613"/>
                    <a:pt x="6956" y="6868"/>
                    <a:pt x="6956" y="7182"/>
                  </a:cubicBezTo>
                  <a:cubicBezTo>
                    <a:pt x="6956" y="7495"/>
                    <a:pt x="7211" y="7750"/>
                    <a:pt x="7525" y="7750"/>
                  </a:cubicBezTo>
                  <a:lnTo>
                    <a:pt x="8013" y="7750"/>
                  </a:lnTo>
                  <a:cubicBezTo>
                    <a:pt x="8257" y="7750"/>
                    <a:pt x="8476" y="7590"/>
                    <a:pt x="8552" y="7357"/>
                  </a:cubicBezTo>
                  <a:lnTo>
                    <a:pt x="9288" y="7357"/>
                  </a:lnTo>
                  <a:cubicBezTo>
                    <a:pt x="9959" y="7357"/>
                    <a:pt x="10531" y="6865"/>
                    <a:pt x="10629" y="6202"/>
                  </a:cubicBezTo>
                  <a:cubicBezTo>
                    <a:pt x="11015" y="6129"/>
                    <a:pt x="11296" y="5790"/>
                    <a:pt x="11296" y="5396"/>
                  </a:cubicBezTo>
                  <a:lnTo>
                    <a:pt x="11296" y="4434"/>
                  </a:lnTo>
                  <a:cubicBezTo>
                    <a:pt x="11296" y="4190"/>
                    <a:pt x="11190" y="3961"/>
                    <a:pt x="11004" y="3808"/>
                  </a:cubicBezTo>
                  <a:lnTo>
                    <a:pt x="11004" y="2973"/>
                  </a:lnTo>
                  <a:cubicBezTo>
                    <a:pt x="11001" y="1330"/>
                    <a:pt x="9671"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698;p55">
            <a:extLst>
              <a:ext uri="{FF2B5EF4-FFF2-40B4-BE49-F238E27FC236}">
                <a16:creationId xmlns:a16="http://schemas.microsoft.com/office/drawing/2014/main" id="{8BF31E41-6D1F-4F63-9F36-C853062F34AD}"/>
              </a:ext>
            </a:extLst>
          </p:cNvPr>
          <p:cNvSpPr txBox="1">
            <a:spLocks/>
          </p:cNvSpPr>
          <p:nvPr/>
        </p:nvSpPr>
        <p:spPr>
          <a:xfrm>
            <a:off x="10724684" y="1318468"/>
            <a:ext cx="812163"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Student</a:t>
            </a:r>
          </a:p>
        </p:txBody>
      </p:sp>
      <p:sp>
        <p:nvSpPr>
          <p:cNvPr id="188" name="Google Shape;693;p55">
            <a:extLst>
              <a:ext uri="{FF2B5EF4-FFF2-40B4-BE49-F238E27FC236}">
                <a16:creationId xmlns:a16="http://schemas.microsoft.com/office/drawing/2014/main" id="{814B05BE-8B53-42E6-B4F2-0CE411F911C0}"/>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Business Vision for Students</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194" name="Picture 193">
            <a:extLst>
              <a:ext uri="{FF2B5EF4-FFF2-40B4-BE49-F238E27FC236}">
                <a16:creationId xmlns:a16="http://schemas.microsoft.com/office/drawing/2014/main" id="{B54B3B17-01C0-4122-A053-5BB13BD0F2FF}"/>
              </a:ext>
            </a:extLst>
          </p:cNvPr>
          <p:cNvPicPr>
            <a:picLocks noChangeAspect="1"/>
          </p:cNvPicPr>
          <p:nvPr/>
        </p:nvPicPr>
        <p:blipFill>
          <a:blip r:embed="rId3"/>
          <a:stretch>
            <a:fillRect/>
          </a:stretch>
        </p:blipFill>
        <p:spPr>
          <a:xfrm rot="5400000">
            <a:off x="6815194" y="2867289"/>
            <a:ext cx="5767316" cy="841321"/>
          </a:xfrm>
          <a:prstGeom prst="rect">
            <a:avLst/>
          </a:prstGeom>
        </p:spPr>
      </p:pic>
    </p:spTree>
    <p:extLst>
      <p:ext uri="{BB962C8B-B14F-4D97-AF65-F5344CB8AC3E}">
        <p14:creationId xmlns:p14="http://schemas.microsoft.com/office/powerpoint/2010/main" val="29182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2.59259E-6 L 2.29167E-6 0.00023 C -0.00117 0.00278 -0.00235 0.00556 -0.00365 0.00834 C -0.00469 0.01019 -0.00586 0.01227 -0.00677 0.01435 C -0.01029 0.02153 -0.00781 0.01945 -0.0112 0.02153 L -0.0168 0.03241 C -0.01745 0.0338 -0.0181 0.03472 -0.01875 0.03635 C -0.01953 0.03843 -0.02031 0.04028 -0.02123 0.04236 C -0.02201 0.04352 -0.02292 0.04468 -0.0237 0.04584 C -0.02461 0.04746 -0.02539 0.04931 -0.02617 0.0507 C -0.02865 0.0551 -0.03138 0.05857 -0.03373 0.06297 L -0.03933 0.07385 C -0.04141 0.07778 -0.04245 0.0801 -0.04492 0.08357 C -0.04662 0.08588 -0.04831 0.08727 -0.05 0.08959 C -0.05065 0.09051 -0.0513 0.09121 -0.05183 0.0919 C -0.05664 0.09977 -0.05091 0.09213 -0.0556 0.09792 L -0.05938 0.10903 C -0.05977 0.11019 -0.06003 0.11181 -0.06068 0.11273 L -0.06315 0.11621 C -0.06393 0.12084 -0.06341 0.11991 -0.06563 0.12361 C -0.06771 0.12685 -0.06745 0.12431 -0.06745 0.12732 L -0.0819 0.16366 L 0.0539 0.39306 L -0.0862 0.5875 L -0.0862 0.58797 " pathEditMode="relative" rAng="0" ptsTypes="AAAAAAAAAAAAAAAAAAAAAAAAA">
                                      <p:cBhvr>
                                        <p:cTn id="6" dur="10000" fill="hold"/>
                                        <p:tgtEl>
                                          <p:spTgt spid="179"/>
                                        </p:tgtEl>
                                        <p:attrNameLst>
                                          <p:attrName>ppt_x</p:attrName>
                                          <p:attrName>ppt_y</p:attrName>
                                        </p:attrNameLst>
                                      </p:cBhvr>
                                      <p:rCtr x="-1615" y="29398"/>
                                    </p:animMotion>
                                  </p:childTnLst>
                                </p:cTn>
                              </p:par>
                              <p:par>
                                <p:cTn id="7" presetID="0" presetClass="path" presetSubtype="0" accel="50000" decel="50000" fill="hold" grpId="0" nodeType="withEffect">
                                  <p:stCondLst>
                                    <p:cond delay="0"/>
                                  </p:stCondLst>
                                  <p:childTnLst>
                                    <p:animMotion origin="layout" path="M -6.25E-7 3.33333E-6 L -6.25E-7 0.00023 C -0.00117 0.00277 -0.00234 0.00555 -0.00365 0.00833 C -0.00469 0.01018 -0.00586 0.01227 -0.00677 0.01435 C -0.01029 0.02152 -0.00781 0.01944 -0.0112 0.02152 L -0.0168 0.0324 C -0.01745 0.03379 -0.0181 0.03472 -0.01875 0.03634 C -0.01953 0.03842 -0.02031 0.04027 -0.02122 0.04236 C -0.022 0.04352 -0.02292 0.04467 -0.0237 0.04583 C -0.02461 0.04745 -0.02539 0.0493 -0.02617 0.05069 C -0.02865 0.05509 -0.03138 0.05856 -0.03372 0.06296 L -0.03932 0.07384 C -0.04141 0.07777 -0.04245 0.08009 -0.04492 0.08356 C -0.04661 0.08588 -0.04831 0.08727 -0.05 0.08958 C -0.05065 0.09051 -0.0513 0.0912 -0.05182 0.09189 C -0.05664 0.09977 -0.05091 0.09213 -0.0556 0.09791 L -0.05937 0.10902 C -0.05976 0.11018 -0.06003 0.1118 -0.06068 0.11273 L -0.06315 0.1162 C -0.06393 0.12083 -0.06341 0.1199 -0.06562 0.12361 C -0.06771 0.12685 -0.06745 0.1243 -0.06745 0.12731 L -0.0819 0.16365 L 0.05391 0.39305 L -0.0862 0.5875 L -0.0862 0.58796 " pathEditMode="relative" rAng="0" ptsTypes="AAAAAAAAAAAAAAAAAAAAAAAAA">
                                      <p:cBhvr>
                                        <p:cTn id="8" dur="10000" fill="hold"/>
                                        <p:tgtEl>
                                          <p:spTgt spid="182"/>
                                        </p:tgtEl>
                                        <p:attrNameLst>
                                          <p:attrName>ppt_x</p:attrName>
                                          <p:attrName>ppt_y</p:attrName>
                                        </p:attrNameLst>
                                      </p:cBhvr>
                                      <p:rCtr x="-1615" y="2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694;p55">
            <a:extLst>
              <a:ext uri="{FF2B5EF4-FFF2-40B4-BE49-F238E27FC236}">
                <a16:creationId xmlns:a16="http://schemas.microsoft.com/office/drawing/2014/main" id="{735EEF2D-CA83-4CA4-B3F8-769BD10E64F5}"/>
              </a:ext>
            </a:extLst>
          </p:cNvPr>
          <p:cNvPicPr preferRelativeResize="0"/>
          <p:nvPr/>
        </p:nvPicPr>
        <p:blipFill>
          <a:blip r:embed="rId2">
            <a:alphaModFix/>
            <a:duotone>
              <a:prstClr val="black"/>
              <a:srgbClr val="FF3399">
                <a:tint val="45000"/>
                <a:satMod val="400000"/>
              </a:srgbClr>
            </a:duotone>
          </a:blip>
          <a:stretch>
            <a:fillRect/>
          </a:stretch>
        </p:blipFill>
        <p:spPr>
          <a:xfrm>
            <a:off x="1632220" y="639254"/>
            <a:ext cx="3557126" cy="1553622"/>
          </a:xfrm>
          <a:prstGeom prst="rect">
            <a:avLst/>
          </a:prstGeom>
          <a:noFill/>
          <a:ln>
            <a:noFill/>
          </a:ln>
        </p:spPr>
      </p:pic>
      <p:pic>
        <p:nvPicPr>
          <p:cNvPr id="70" name="Google Shape;696;p55">
            <a:extLst>
              <a:ext uri="{FF2B5EF4-FFF2-40B4-BE49-F238E27FC236}">
                <a16:creationId xmlns:a16="http://schemas.microsoft.com/office/drawing/2014/main" id="{C4DBC7E0-99F1-4600-86F4-575A9F67261B}"/>
              </a:ext>
            </a:extLst>
          </p:cNvPr>
          <p:cNvPicPr preferRelativeResize="0"/>
          <p:nvPr/>
        </p:nvPicPr>
        <p:blipFill>
          <a:blip r:embed="rId2">
            <a:alphaModFix/>
          </a:blip>
          <a:stretch>
            <a:fillRect/>
          </a:stretch>
        </p:blipFill>
        <p:spPr>
          <a:xfrm flipH="1">
            <a:off x="5283182" y="1944549"/>
            <a:ext cx="3375582" cy="1408274"/>
          </a:xfrm>
          <a:prstGeom prst="rect">
            <a:avLst/>
          </a:prstGeom>
          <a:noFill/>
          <a:ln>
            <a:noFill/>
          </a:ln>
        </p:spPr>
      </p:pic>
      <p:sp>
        <p:nvSpPr>
          <p:cNvPr id="72" name="Google Shape;698;p55">
            <a:extLst>
              <a:ext uri="{FF2B5EF4-FFF2-40B4-BE49-F238E27FC236}">
                <a16:creationId xmlns:a16="http://schemas.microsoft.com/office/drawing/2014/main" id="{26B8905F-1C53-46BF-AE4D-FDFC5F76F74D}"/>
              </a:ext>
            </a:extLst>
          </p:cNvPr>
          <p:cNvSpPr txBox="1">
            <a:spLocks/>
          </p:cNvSpPr>
          <p:nvPr/>
        </p:nvSpPr>
        <p:spPr>
          <a:xfrm>
            <a:off x="2035524" y="122949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800" b="0" i="0" u="none" strike="noStrike" kern="0" cap="none" spc="0" normalizeH="0" baseline="0" noProof="0" dirty="0">
                <a:ln>
                  <a:noFill/>
                </a:ln>
                <a:solidFill>
                  <a:srgbClr val="FFFFFF"/>
                </a:solidFill>
                <a:effectLst/>
                <a:uLnTx/>
                <a:uFillTx/>
                <a:latin typeface="Varela Round"/>
                <a:cs typeface="Varela Round"/>
                <a:sym typeface="Varela Round"/>
              </a:rPr>
              <a:t>Adaptable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73" name="Google Shape;699;p55">
            <a:extLst>
              <a:ext uri="{FF2B5EF4-FFF2-40B4-BE49-F238E27FC236}">
                <a16:creationId xmlns:a16="http://schemas.microsoft.com/office/drawing/2014/main" id="{AF26D797-1C07-41C6-B08D-394F2275D0B6}"/>
              </a:ext>
            </a:extLst>
          </p:cNvPr>
          <p:cNvSpPr txBox="1">
            <a:spLocks/>
          </p:cNvSpPr>
          <p:nvPr/>
        </p:nvSpPr>
        <p:spPr>
          <a:xfrm>
            <a:off x="1588123" y="1790946"/>
            <a:ext cx="2440701"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lang="en-US" kern="0" dirty="0">
                <a:solidFill>
                  <a:srgbClr val="30FCF1"/>
                </a:solidFill>
              </a:rPr>
              <a:t>The Faculty can adapt any type of services in just a bullet  </a:t>
            </a: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76" name="Google Shape;702;p55">
            <a:extLst>
              <a:ext uri="{FF2B5EF4-FFF2-40B4-BE49-F238E27FC236}">
                <a16:creationId xmlns:a16="http://schemas.microsoft.com/office/drawing/2014/main" id="{26138F91-AA11-42F7-94C6-2DA88419DB7D}"/>
              </a:ext>
            </a:extLst>
          </p:cNvPr>
          <p:cNvSpPr txBox="1">
            <a:spLocks/>
          </p:cNvSpPr>
          <p:nvPr/>
        </p:nvSpPr>
        <p:spPr>
          <a:xfrm>
            <a:off x="6679410" y="239455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800" b="0" i="0" u="none" strike="noStrike" kern="0" cap="none" spc="0" normalizeH="0" baseline="0" noProof="0" dirty="0">
                <a:ln>
                  <a:noFill/>
                </a:ln>
                <a:solidFill>
                  <a:srgbClr val="FFFFFF"/>
                </a:solidFill>
                <a:effectLst/>
                <a:uLnTx/>
                <a:uFillTx/>
                <a:latin typeface="Varela Round"/>
                <a:cs typeface="Varela Round"/>
                <a:sym typeface="Varela Round"/>
              </a:rPr>
              <a:t>Maintainable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77" name="Google Shape;703;p55">
            <a:extLst>
              <a:ext uri="{FF2B5EF4-FFF2-40B4-BE49-F238E27FC236}">
                <a16:creationId xmlns:a16="http://schemas.microsoft.com/office/drawing/2014/main" id="{17D35DAC-B9F4-43DD-A64E-CDCB635124F2}"/>
              </a:ext>
            </a:extLst>
          </p:cNvPr>
          <p:cNvSpPr txBox="1">
            <a:spLocks/>
          </p:cNvSpPr>
          <p:nvPr/>
        </p:nvSpPr>
        <p:spPr>
          <a:xfrm>
            <a:off x="6380320" y="2976197"/>
            <a:ext cx="2278444"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Fine-Grained Microservices</a:t>
            </a:r>
          </a:p>
        </p:txBody>
      </p:sp>
      <p:pic>
        <p:nvPicPr>
          <p:cNvPr id="138" name="Google Shape;694;p55">
            <a:extLst>
              <a:ext uri="{FF2B5EF4-FFF2-40B4-BE49-F238E27FC236}">
                <a16:creationId xmlns:a16="http://schemas.microsoft.com/office/drawing/2014/main" id="{3892988C-F6A8-4C40-8AD3-86C7F9DB73BF}"/>
              </a:ext>
            </a:extLst>
          </p:cNvPr>
          <p:cNvPicPr preferRelativeResize="0"/>
          <p:nvPr/>
        </p:nvPicPr>
        <p:blipFill>
          <a:blip r:embed="rId2">
            <a:alphaModFix/>
            <a:duotone>
              <a:prstClr val="black"/>
              <a:srgbClr val="FF3399">
                <a:tint val="45000"/>
                <a:satMod val="400000"/>
              </a:srgbClr>
            </a:duotone>
          </a:blip>
          <a:stretch>
            <a:fillRect/>
          </a:stretch>
        </p:blipFill>
        <p:spPr>
          <a:xfrm>
            <a:off x="1629392" y="3106168"/>
            <a:ext cx="3557126" cy="1553622"/>
          </a:xfrm>
          <a:prstGeom prst="rect">
            <a:avLst/>
          </a:prstGeom>
          <a:noFill/>
          <a:ln>
            <a:noFill/>
          </a:ln>
        </p:spPr>
      </p:pic>
      <p:sp>
        <p:nvSpPr>
          <p:cNvPr id="139" name="Google Shape;698;p55">
            <a:extLst>
              <a:ext uri="{FF2B5EF4-FFF2-40B4-BE49-F238E27FC236}">
                <a16:creationId xmlns:a16="http://schemas.microsoft.com/office/drawing/2014/main" id="{830625DF-178B-4742-8E29-F1B4BB81778E}"/>
              </a:ext>
            </a:extLst>
          </p:cNvPr>
          <p:cNvSpPr txBox="1">
            <a:spLocks/>
          </p:cNvSpPr>
          <p:nvPr/>
        </p:nvSpPr>
        <p:spPr>
          <a:xfrm>
            <a:off x="1892224" y="36673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2000" b="0" i="0" u="none" strike="noStrike" kern="0" cap="none" spc="0" normalizeH="0" baseline="0" noProof="0" dirty="0">
                <a:ln>
                  <a:noFill/>
                </a:ln>
                <a:solidFill>
                  <a:srgbClr val="FFFFFF"/>
                </a:solidFill>
                <a:effectLst/>
                <a:uLnTx/>
                <a:uFillTx/>
                <a:latin typeface="Varela Round"/>
                <a:cs typeface="Varela Round"/>
                <a:sym typeface="Varela Round"/>
              </a:rPr>
              <a:t>Scalable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140" name="Google Shape;699;p55">
            <a:extLst>
              <a:ext uri="{FF2B5EF4-FFF2-40B4-BE49-F238E27FC236}">
                <a16:creationId xmlns:a16="http://schemas.microsoft.com/office/drawing/2014/main" id="{87F89768-6547-4F36-A120-5720B45F0DE1}"/>
              </a:ext>
            </a:extLst>
          </p:cNvPr>
          <p:cNvSpPr txBox="1">
            <a:spLocks/>
          </p:cNvSpPr>
          <p:nvPr/>
        </p:nvSpPr>
        <p:spPr>
          <a:xfrm>
            <a:off x="2055077" y="4384910"/>
            <a:ext cx="2454069" cy="670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171450" indent="-171450" defTabSz="914400">
              <a:lnSpc>
                <a:spcPct val="100000"/>
              </a:lnSpc>
              <a:spcAft>
                <a:spcPts val="1600"/>
              </a:spcAft>
              <a:buClr>
                <a:srgbClr val="30FCF1"/>
              </a:buClr>
            </a:pPr>
            <a:r>
              <a:rPr kumimoji="0" lang="en-US" sz="1200" b="0" i="0" u="none" strike="noStrike" kern="0" cap="none" spc="0" normalizeH="0" baseline="0" noProof="0" dirty="0">
                <a:ln>
                  <a:noFill/>
                </a:ln>
                <a:solidFill>
                  <a:srgbClr val="30FCF1"/>
                </a:solidFill>
                <a:effectLst/>
                <a:uLnTx/>
                <a:uFillTx/>
                <a:latin typeface="Work Sans Light"/>
                <a:sym typeface="Work Sans Light"/>
              </a:rPr>
              <a:t>Scale Up by Upgrade HW Components</a:t>
            </a:r>
          </a:p>
          <a:p>
            <a:pPr marL="171450" indent="-171450" defTabSz="914400">
              <a:lnSpc>
                <a:spcPct val="100000"/>
              </a:lnSpc>
              <a:spcAft>
                <a:spcPts val="1600"/>
              </a:spcAft>
              <a:buClr>
                <a:srgbClr val="30FCF1"/>
              </a:buClr>
            </a:pPr>
            <a:r>
              <a:rPr lang="en-US" kern="0" dirty="0">
                <a:solidFill>
                  <a:srgbClr val="30FCF1"/>
                </a:solidFill>
              </a:rPr>
              <a:t>Scale Out by Using Replicas</a:t>
            </a: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pic>
        <p:nvPicPr>
          <p:cNvPr id="156" name="Google Shape;696;p55">
            <a:extLst>
              <a:ext uri="{FF2B5EF4-FFF2-40B4-BE49-F238E27FC236}">
                <a16:creationId xmlns:a16="http://schemas.microsoft.com/office/drawing/2014/main" id="{64D376D0-1835-43AD-9995-3B95F1ECE9A4}"/>
              </a:ext>
            </a:extLst>
          </p:cNvPr>
          <p:cNvPicPr preferRelativeResize="0"/>
          <p:nvPr/>
        </p:nvPicPr>
        <p:blipFill>
          <a:blip r:embed="rId2">
            <a:alphaModFix/>
          </a:blip>
          <a:stretch>
            <a:fillRect/>
          </a:stretch>
        </p:blipFill>
        <p:spPr>
          <a:xfrm flipH="1">
            <a:off x="5264074" y="4592323"/>
            <a:ext cx="3375582" cy="1408274"/>
          </a:xfrm>
          <a:prstGeom prst="rect">
            <a:avLst/>
          </a:prstGeom>
          <a:noFill/>
          <a:ln>
            <a:noFill/>
          </a:ln>
        </p:spPr>
      </p:pic>
      <p:sp>
        <p:nvSpPr>
          <p:cNvPr id="157" name="Google Shape;702;p55">
            <a:extLst>
              <a:ext uri="{FF2B5EF4-FFF2-40B4-BE49-F238E27FC236}">
                <a16:creationId xmlns:a16="http://schemas.microsoft.com/office/drawing/2014/main" id="{DBEA2EE1-2EA9-4310-BB9F-E7C6CF4F8276}"/>
              </a:ext>
            </a:extLst>
          </p:cNvPr>
          <p:cNvSpPr txBox="1">
            <a:spLocks/>
          </p:cNvSpPr>
          <p:nvPr/>
        </p:nvSpPr>
        <p:spPr>
          <a:xfrm>
            <a:off x="6638228" y="5055740"/>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2000" b="0" i="0" u="none" strike="noStrike" kern="0" cap="none" spc="0" normalizeH="0" baseline="0" noProof="0" dirty="0">
                <a:ln>
                  <a:noFill/>
                </a:ln>
                <a:solidFill>
                  <a:srgbClr val="FFFFFF"/>
                </a:solidFill>
                <a:effectLst/>
                <a:uLnTx/>
                <a:uFillTx/>
                <a:latin typeface="Varela Round"/>
                <a:cs typeface="Varela Round"/>
                <a:sym typeface="Varela Round"/>
              </a:rPr>
              <a:t>Sustainable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158" name="Google Shape;703;p55">
            <a:extLst>
              <a:ext uri="{FF2B5EF4-FFF2-40B4-BE49-F238E27FC236}">
                <a16:creationId xmlns:a16="http://schemas.microsoft.com/office/drawing/2014/main" id="{14FC616E-43D0-4F43-A2F2-5F7BE9B97355}"/>
              </a:ext>
            </a:extLst>
          </p:cNvPr>
          <p:cNvSpPr txBox="1">
            <a:spLocks/>
          </p:cNvSpPr>
          <p:nvPr/>
        </p:nvSpPr>
        <p:spPr>
          <a:xfrm>
            <a:off x="6366010" y="5626207"/>
            <a:ext cx="2484102"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Microservices is the best choice in real-world </a:t>
            </a:r>
          </a:p>
        </p:txBody>
      </p:sp>
      <p:grpSp>
        <p:nvGrpSpPr>
          <p:cNvPr id="168" name="Google Shape;10851;p79">
            <a:extLst>
              <a:ext uri="{FF2B5EF4-FFF2-40B4-BE49-F238E27FC236}">
                <a16:creationId xmlns:a16="http://schemas.microsoft.com/office/drawing/2014/main" id="{AD34BB62-881C-4606-BBB3-3A499AE11BFB}"/>
              </a:ext>
            </a:extLst>
          </p:cNvPr>
          <p:cNvGrpSpPr/>
          <p:nvPr/>
        </p:nvGrpSpPr>
        <p:grpSpPr>
          <a:xfrm>
            <a:off x="5853137" y="2394555"/>
            <a:ext cx="485726" cy="515313"/>
            <a:chOff x="2704005" y="4258781"/>
            <a:chExt cx="342144" cy="362704"/>
          </a:xfrm>
        </p:grpSpPr>
        <p:sp>
          <p:nvSpPr>
            <p:cNvPr id="169" name="Google Shape;10852;p79">
              <a:extLst>
                <a:ext uri="{FF2B5EF4-FFF2-40B4-BE49-F238E27FC236}">
                  <a16:creationId xmlns:a16="http://schemas.microsoft.com/office/drawing/2014/main" id="{C0E89A0F-E262-4C6D-BD62-DC423304BCE8}"/>
                </a:ext>
              </a:extLst>
            </p:cNvPr>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53;p79">
              <a:extLst>
                <a:ext uri="{FF2B5EF4-FFF2-40B4-BE49-F238E27FC236}">
                  <a16:creationId xmlns:a16="http://schemas.microsoft.com/office/drawing/2014/main" id="{18E539EB-802D-4947-8AF2-12C8D75EE7CA}"/>
                </a:ext>
              </a:extLst>
            </p:cNvPr>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54;p79">
              <a:extLst>
                <a:ext uri="{FF2B5EF4-FFF2-40B4-BE49-F238E27FC236}">
                  <a16:creationId xmlns:a16="http://schemas.microsoft.com/office/drawing/2014/main" id="{D8D8FB27-7A0C-4130-903F-040979D2575F}"/>
                </a:ext>
              </a:extLst>
            </p:cNvPr>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855;p79">
              <a:extLst>
                <a:ext uri="{FF2B5EF4-FFF2-40B4-BE49-F238E27FC236}">
                  <a16:creationId xmlns:a16="http://schemas.microsoft.com/office/drawing/2014/main" id="{361D3291-9536-46C4-8587-2AECD16CCD59}"/>
                </a:ext>
              </a:extLst>
            </p:cNvPr>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856;p79">
              <a:extLst>
                <a:ext uri="{FF2B5EF4-FFF2-40B4-BE49-F238E27FC236}">
                  <a16:creationId xmlns:a16="http://schemas.microsoft.com/office/drawing/2014/main" id="{199771A4-78C3-477B-ADC2-EC0144C77C2F}"/>
                </a:ext>
              </a:extLst>
            </p:cNvPr>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857;p79">
              <a:extLst>
                <a:ext uri="{FF2B5EF4-FFF2-40B4-BE49-F238E27FC236}">
                  <a16:creationId xmlns:a16="http://schemas.microsoft.com/office/drawing/2014/main" id="{DB72290B-AB23-4CE4-964B-BB2F5B7F45FA}"/>
                </a:ext>
              </a:extLst>
            </p:cNvPr>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58;p79">
              <a:extLst>
                <a:ext uri="{FF2B5EF4-FFF2-40B4-BE49-F238E27FC236}">
                  <a16:creationId xmlns:a16="http://schemas.microsoft.com/office/drawing/2014/main" id="{00924FDF-3449-49DF-82F0-1C0CC88E31F8}"/>
                </a:ext>
              </a:extLst>
            </p:cNvPr>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0716;p78">
            <a:extLst>
              <a:ext uri="{FF2B5EF4-FFF2-40B4-BE49-F238E27FC236}">
                <a16:creationId xmlns:a16="http://schemas.microsoft.com/office/drawing/2014/main" id="{04A2774F-1A9D-434E-958C-1A0E5FC5259A}"/>
              </a:ext>
            </a:extLst>
          </p:cNvPr>
          <p:cNvGrpSpPr/>
          <p:nvPr/>
        </p:nvGrpSpPr>
        <p:grpSpPr>
          <a:xfrm>
            <a:off x="4190583" y="3637574"/>
            <a:ext cx="425498" cy="490810"/>
            <a:chOff x="5774124" y="4294550"/>
            <a:chExt cx="331611" cy="331674"/>
          </a:xfrm>
        </p:grpSpPr>
        <p:sp>
          <p:nvSpPr>
            <p:cNvPr id="177" name="Google Shape;10717;p78">
              <a:extLst>
                <a:ext uri="{FF2B5EF4-FFF2-40B4-BE49-F238E27FC236}">
                  <a16:creationId xmlns:a16="http://schemas.microsoft.com/office/drawing/2014/main" id="{5583C28E-2F56-42DE-9E5C-E57D3BF0C4A6}"/>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18;p78">
              <a:extLst>
                <a:ext uri="{FF2B5EF4-FFF2-40B4-BE49-F238E27FC236}">
                  <a16:creationId xmlns:a16="http://schemas.microsoft.com/office/drawing/2014/main" id="{B43C422B-8C84-45CF-B62A-5C7474902D8E}"/>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693;p55">
            <a:extLst>
              <a:ext uri="{FF2B5EF4-FFF2-40B4-BE49-F238E27FC236}">
                <a16:creationId xmlns:a16="http://schemas.microsoft.com/office/drawing/2014/main" id="{814B05BE-8B53-42E6-B4F2-0CE411F911C0}"/>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Business Vision for Faculty</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194" name="Picture 193">
            <a:extLst>
              <a:ext uri="{FF2B5EF4-FFF2-40B4-BE49-F238E27FC236}">
                <a16:creationId xmlns:a16="http://schemas.microsoft.com/office/drawing/2014/main" id="{B54B3B17-01C0-4122-A053-5BB13BD0F2FF}"/>
              </a:ext>
            </a:extLst>
          </p:cNvPr>
          <p:cNvPicPr>
            <a:picLocks noChangeAspect="1"/>
          </p:cNvPicPr>
          <p:nvPr/>
        </p:nvPicPr>
        <p:blipFill>
          <a:blip r:embed="rId3"/>
          <a:stretch>
            <a:fillRect/>
          </a:stretch>
        </p:blipFill>
        <p:spPr>
          <a:xfrm rot="5400000">
            <a:off x="6815194" y="2867289"/>
            <a:ext cx="5767316" cy="841321"/>
          </a:xfrm>
          <a:prstGeom prst="rect">
            <a:avLst/>
          </a:prstGeom>
        </p:spPr>
      </p:pic>
      <p:grpSp>
        <p:nvGrpSpPr>
          <p:cNvPr id="47" name="Google Shape;9768;p77">
            <a:extLst>
              <a:ext uri="{FF2B5EF4-FFF2-40B4-BE49-F238E27FC236}">
                <a16:creationId xmlns:a16="http://schemas.microsoft.com/office/drawing/2014/main" id="{CB49D8AA-FB97-410D-A0FF-65FF8C28F9B4}"/>
              </a:ext>
            </a:extLst>
          </p:cNvPr>
          <p:cNvGrpSpPr/>
          <p:nvPr/>
        </p:nvGrpSpPr>
        <p:grpSpPr>
          <a:xfrm>
            <a:off x="4140236" y="1157392"/>
            <a:ext cx="517453" cy="517346"/>
            <a:chOff x="6664394" y="3346974"/>
            <a:chExt cx="353113" cy="351998"/>
          </a:xfrm>
        </p:grpSpPr>
        <p:sp>
          <p:nvSpPr>
            <p:cNvPr id="48" name="Google Shape;9769;p77">
              <a:extLst>
                <a:ext uri="{FF2B5EF4-FFF2-40B4-BE49-F238E27FC236}">
                  <a16:creationId xmlns:a16="http://schemas.microsoft.com/office/drawing/2014/main" id="{78B2BDB2-4B87-440A-B7D7-5496EF2DEA09}"/>
                </a:ext>
              </a:extLst>
            </p:cNvPr>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70;p77">
              <a:extLst>
                <a:ext uri="{FF2B5EF4-FFF2-40B4-BE49-F238E27FC236}">
                  <a16:creationId xmlns:a16="http://schemas.microsoft.com/office/drawing/2014/main" id="{AEF1EEFB-B66F-4C0C-9246-482420614450}"/>
                </a:ext>
              </a:extLst>
            </p:cNvPr>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71;p77">
              <a:extLst>
                <a:ext uri="{FF2B5EF4-FFF2-40B4-BE49-F238E27FC236}">
                  <a16:creationId xmlns:a16="http://schemas.microsoft.com/office/drawing/2014/main" id="{9DA908AF-BC52-4F32-9ABE-2FFB8AD2B3E7}"/>
                </a:ext>
              </a:extLst>
            </p:cNvPr>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72;p77">
              <a:extLst>
                <a:ext uri="{FF2B5EF4-FFF2-40B4-BE49-F238E27FC236}">
                  <a16:creationId xmlns:a16="http://schemas.microsoft.com/office/drawing/2014/main" id="{26361F34-AAD2-4CFF-BD31-594D6385149A}"/>
                </a:ext>
              </a:extLst>
            </p:cNvPr>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73;p77">
              <a:extLst>
                <a:ext uri="{FF2B5EF4-FFF2-40B4-BE49-F238E27FC236}">
                  <a16:creationId xmlns:a16="http://schemas.microsoft.com/office/drawing/2014/main" id="{2B01EA2E-AA43-446B-8947-D4B199287029}"/>
                </a:ext>
              </a:extLst>
            </p:cNvPr>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9801;p77">
            <a:extLst>
              <a:ext uri="{FF2B5EF4-FFF2-40B4-BE49-F238E27FC236}">
                <a16:creationId xmlns:a16="http://schemas.microsoft.com/office/drawing/2014/main" id="{15F3115F-29CE-49FD-9E82-45862C0A3E28}"/>
              </a:ext>
            </a:extLst>
          </p:cNvPr>
          <p:cNvSpPr/>
          <p:nvPr/>
        </p:nvSpPr>
        <p:spPr>
          <a:xfrm>
            <a:off x="5735408" y="5134849"/>
            <a:ext cx="540004" cy="41866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70C7E1C-CAEE-42E4-BDE1-48B105E05E46}"/>
              </a:ext>
            </a:extLst>
          </p:cNvPr>
          <p:cNvPicPr>
            <a:picLocks noChangeAspect="1"/>
          </p:cNvPicPr>
          <p:nvPr/>
        </p:nvPicPr>
        <p:blipFill>
          <a:blip r:embed="rId4">
            <a:lum bright="70000" contrast="-70000"/>
          </a:blip>
          <a:stretch>
            <a:fillRect/>
          </a:stretch>
        </p:blipFill>
        <p:spPr>
          <a:xfrm>
            <a:off x="10313402" y="268741"/>
            <a:ext cx="872193" cy="888651"/>
          </a:xfrm>
          <a:prstGeom prst="rect">
            <a:avLst/>
          </a:prstGeom>
        </p:spPr>
      </p:pic>
      <p:sp>
        <p:nvSpPr>
          <p:cNvPr id="57" name="Google Shape;698;p55">
            <a:extLst>
              <a:ext uri="{FF2B5EF4-FFF2-40B4-BE49-F238E27FC236}">
                <a16:creationId xmlns:a16="http://schemas.microsoft.com/office/drawing/2014/main" id="{33D30FB2-15C8-408B-A469-17A827482D96}"/>
              </a:ext>
            </a:extLst>
          </p:cNvPr>
          <p:cNvSpPr txBox="1">
            <a:spLocks/>
          </p:cNvSpPr>
          <p:nvPr/>
        </p:nvSpPr>
        <p:spPr>
          <a:xfrm>
            <a:off x="10313402" y="1180744"/>
            <a:ext cx="812163"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Faculty</a:t>
            </a:r>
          </a:p>
        </p:txBody>
      </p:sp>
    </p:spTree>
    <p:extLst>
      <p:ext uri="{BB962C8B-B14F-4D97-AF65-F5344CB8AC3E}">
        <p14:creationId xmlns:p14="http://schemas.microsoft.com/office/powerpoint/2010/main" val="334477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891 4.81481E-6 L 0.02891 0.00023 C 0.02409 0.00671 0.01758 0.01203 0.01458 0.02083 C 0.01341 0.0243 0.0125 0.02824 0.01107 0.03148 C 0.01016 0.03356 0.00859 0.03495 0.00755 0.0368 C 0.00065 0.04837 0.00456 0.04236 -0.00091 0.05439 C -0.00612 0.06597 -0.00273 0.0574 -0.00924 0.06851 C -0.01211 0.07314 -0.01172 0.07523 -0.01393 0.08078 C -0.01536 0.08449 -0.01667 0.08819 -0.01875 0.0912 C -0.02513 0.10069 -0.02005 0.09236 -0.02578 0.10555 C -0.02695 0.10787 -0.02838 0.10995 -0.02956 0.1125 C -0.03086 0.11574 -0.03177 0.11967 -0.03307 0.12314 C -0.0345 0.12685 -0.03646 0.12986 -0.03776 0.13356 C -0.04336 0.14861 -0.03229 0.12615 -0.04141 0.14768 C -0.04219 0.14976 -0.04388 0.15092 -0.04505 0.153 C -0.04635 0.15555 -0.0474 0.15902 -0.04857 0.1618 C -0.04922 0.16365 -0.05026 0.16527 -0.05091 0.16712 C -0.05286 0.17268 -0.05117 0.17268 -0.05443 0.17777 C -0.0556 0.17916 -0.0569 0.17986 -0.05807 0.18125 C -0.05898 0.18287 -0.0595 0.18472 -0.06042 0.18657 C -0.06159 0.18842 -0.06302 0.18981 -0.06393 0.19166 C -0.06471 0.19328 -0.06471 0.19537 -0.06523 0.19699 C -0.06588 0.19884 -0.06745 0.20254 -0.06745 0.20277 L 0.09336 0.42939 L -0.05338 0.66412 " pathEditMode="relative" rAng="0" ptsTypes="AAAAAAAAAAAAAAAAAAAAAAAAA">
                                      <p:cBhvr>
                                        <p:cTn id="6" dur="10000" fill="hold"/>
                                        <p:tgtEl>
                                          <p:spTgt spid="2"/>
                                        </p:tgtEl>
                                        <p:attrNameLst>
                                          <p:attrName>ppt_x</p:attrName>
                                          <p:attrName>ppt_y</p:attrName>
                                        </p:attrNameLst>
                                      </p:cBhvr>
                                      <p:rCtr x="-1602" y="33194"/>
                                    </p:animMotion>
                                  </p:childTnLst>
                                </p:cTn>
                              </p:par>
                              <p:par>
                                <p:cTn id="7" presetID="0" presetClass="path" presetSubtype="0" accel="50000" decel="50000" fill="hold" grpId="0" nodeType="withEffect">
                                  <p:stCondLst>
                                    <p:cond delay="0"/>
                                  </p:stCondLst>
                                  <p:childTnLst>
                                    <p:animMotion origin="layout" path="M 0.0289 2.22222E-6 L 0.0289 0.00023 C 0.02409 0.00671 0.01757 0.01203 0.01458 0.02083 C 0.01341 0.0243 0.0125 0.02824 0.01106 0.03148 C 0.01015 0.03356 0.00859 0.03495 0.00755 0.0368 C 0.00065 0.04838 0.00455 0.04236 -0.00091 0.0544 C -0.00612 0.06597 -0.00274 0.05741 -0.00925 0.06852 C -0.01211 0.07315 -0.01172 0.07523 -0.01394 0.08078 C -0.01537 0.08449 -0.01667 0.08819 -0.01875 0.0912 C -0.02513 0.10069 -0.02006 0.09236 -0.02578 0.10555 C -0.02696 0.10787 -0.02839 0.10995 -0.02956 0.1125 C -0.03086 0.11574 -0.03177 0.11967 -0.03308 0.12315 C -0.03451 0.12685 -0.03646 0.12986 -0.03776 0.13356 C -0.04336 0.14861 -0.03229 0.12616 -0.04141 0.14768 C -0.04219 0.14977 -0.04388 0.15092 -0.04506 0.15301 C -0.04636 0.15555 -0.0474 0.15903 -0.04857 0.1618 C -0.04922 0.16366 -0.05026 0.16528 -0.05091 0.16713 C -0.05287 0.17268 -0.05118 0.17268 -0.05443 0.17778 C -0.0556 0.17916 -0.0569 0.17986 -0.05808 0.18125 C -0.05899 0.18287 -0.05951 0.18472 -0.06042 0.18657 C -0.06159 0.18842 -0.06302 0.18981 -0.06394 0.19166 C -0.06472 0.19328 -0.06472 0.19537 -0.06524 0.19699 C -0.06589 0.19884 -0.06745 0.20254 -0.06745 0.20278 L 0.09336 0.4294 L -0.05339 0.66412 " pathEditMode="relative" rAng="0" ptsTypes="AAAAAAAAAAAAAAAAAAAAAAAAA">
                                      <p:cBhvr>
                                        <p:cTn id="8" dur="10000" fill="hold"/>
                                        <p:tgtEl>
                                          <p:spTgt spid="57"/>
                                        </p:tgtEl>
                                        <p:attrNameLst>
                                          <p:attrName>ppt_x</p:attrName>
                                          <p:attrName>ppt_y</p:attrName>
                                        </p:attrNameLst>
                                      </p:cBhvr>
                                      <p:rCtr x="-1602" y="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693;p55">
            <a:extLst>
              <a:ext uri="{FF2B5EF4-FFF2-40B4-BE49-F238E27FC236}">
                <a16:creationId xmlns:a16="http://schemas.microsoft.com/office/drawing/2014/main" id="{4E5E64D5-1DB7-4F03-8631-6E2F1542EF90}"/>
              </a:ext>
            </a:extLst>
          </p:cNvPr>
          <p:cNvSpPr txBox="1">
            <a:spLocks/>
          </p:cNvSpPr>
          <p:nvPr/>
        </p:nvSpPr>
        <p:spPr>
          <a:xfrm>
            <a:off x="4034840" y="22644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First, Scaling Up The Faculty Performance</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graphicFrame>
        <p:nvGraphicFramePr>
          <p:cNvPr id="10" name="Chart 9">
            <a:extLst>
              <a:ext uri="{FF2B5EF4-FFF2-40B4-BE49-F238E27FC236}">
                <a16:creationId xmlns:a16="http://schemas.microsoft.com/office/drawing/2014/main" id="{3240E545-73C2-4119-9136-4A774DF437C7}"/>
              </a:ext>
            </a:extLst>
          </p:cNvPr>
          <p:cNvGraphicFramePr/>
          <p:nvPr>
            <p:extLst>
              <p:ext uri="{D42A27DB-BD31-4B8C-83A1-F6EECF244321}">
                <p14:modId xmlns:p14="http://schemas.microsoft.com/office/powerpoint/2010/main" val="368812946"/>
              </p:ext>
            </p:extLst>
          </p:nvPr>
        </p:nvGraphicFramePr>
        <p:xfrm>
          <a:off x="1799640" y="1003688"/>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36" name="Picture 4" descr="نتيجة بحث الصور عن جامعة المنصورة   كلية الحاسباتlogos">
            <a:extLst>
              <a:ext uri="{FF2B5EF4-FFF2-40B4-BE49-F238E27FC236}">
                <a16:creationId xmlns:a16="http://schemas.microsoft.com/office/drawing/2014/main" id="{1B8AABF2-4396-48C9-9CA4-F637286E31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2657791" y="4302015"/>
            <a:ext cx="1091249" cy="10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8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037 -0.03773 L 0.04037 -0.03773 C 0.04206 -0.04005 0.04388 -0.0426 0.0457 -0.04468 C 0.04714 -0.0463 0.04896 -0.04723 0.05039 -0.04885 C 0.05247 -0.05139 0.05404 -0.05556 0.05651 -0.05718 C 0.06172 -0.06019 0.0625 -0.06042 0.0681 -0.06528 C 0.07005 -0.0669 0.07175 -0.06922 0.07357 -0.07084 C 0.07656 -0.07361 0.07982 -0.07616 0.08281 -0.07917 C 0.08581 -0.08195 0.08841 -0.08565 0.09128 -0.08866 C 0.09688 -0.09445 0.1026 -0.09977 0.10833 -0.1051 C 0.11081 -0.10764 0.11341 -0.11042 0.11602 -0.11204 C 0.11888 -0.11389 0.12175 -0.11551 0.12461 -0.1176 C 0.12826 -0.12014 0.13164 -0.12361 0.13542 -0.1257 C 0.13919 -0.12801 0.1431 -0.1301 0.14701 -0.13264 C 0.14883 -0.1338 0.15052 -0.13565 0.15234 -0.13681 C 0.15716 -0.13982 0.1582 -0.13959 0.16315 -0.14098 C 0.16497 -0.14236 0.1668 -0.14398 0.16862 -0.14514 C 0.16862 -0.14514 0.1763 -0.14838 0.17787 -0.14908 L 0.18099 -0.15047 L 0.18412 -0.15185 C 0.18594 -0.15417 0.19102 -0.15973 0.19258 -0.16297 C 0.19388 -0.16528 0.19466 -0.16829 0.1957 -0.17107 L 0.19727 -0.17523 C 0.18945 -0.1757 0.18164 -0.17477 0.17409 -0.17662 C 0.17318 -0.17685 0.17513 -0.1794 0.17552 -0.18079 C 0.17617 -0.18264 0.17656 -0.18449 0.17708 -0.18635 C 0.1776 -0.18773 0.17826 -0.18889 0.17865 -0.19028 C 0.17995 -0.19491 0.17878 -0.19468 0.18099 -0.19861 C 0.1832 -0.20255 0.18307 -0.20047 0.18568 -0.20278 C 0.18646 -0.20348 0.18711 -0.20486 0.18789 -0.20556 C 0.18984 -0.20718 0.1901 -0.20695 0.1918 -0.20695 L 0.22357 -0.22477 L 0.45781 -0.40602 " pathEditMode="relative" ptsTypes="AAAAAAAAAAAAAAAAAAAAAAAAAAAAAAAAA">
                                      <p:cBhvr>
                                        <p:cTn id="6" dur="2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3240E545-73C2-4119-9136-4A774DF437C7}"/>
              </a:ext>
            </a:extLst>
          </p:cNvPr>
          <p:cNvGraphicFramePr/>
          <p:nvPr>
            <p:extLst>
              <p:ext uri="{D42A27DB-BD31-4B8C-83A1-F6EECF244321}">
                <p14:modId xmlns:p14="http://schemas.microsoft.com/office/powerpoint/2010/main" val="46893715"/>
              </p:ext>
            </p:extLst>
          </p:nvPr>
        </p:nvGraphicFramePr>
        <p:xfrm>
          <a:off x="1799640" y="1003688"/>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10" descr="نتيجة بحث الصور عن جامعة المنصورة   كلية الهندسة logos">
            <a:extLst>
              <a:ext uri="{FF2B5EF4-FFF2-40B4-BE49-F238E27FC236}">
                <a16:creationId xmlns:a16="http://schemas.microsoft.com/office/drawing/2014/main" id="{CA57BBFE-69F4-4B7E-968B-95E397D35B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9" b="100000" l="0" r="100000"/>
                    </a14:imgEffect>
                  </a14:imgLayer>
                </a14:imgProps>
              </a:ext>
              <a:ext uri="{28A0092B-C50C-407E-A947-70E740481C1C}">
                <a14:useLocalDpi xmlns:a14="http://schemas.microsoft.com/office/drawing/2010/main" val="0"/>
              </a:ext>
            </a:extLst>
          </a:blip>
          <a:srcRect/>
          <a:stretch>
            <a:fillRect/>
          </a:stretch>
        </p:blipFill>
        <p:spPr bwMode="auto">
          <a:xfrm>
            <a:off x="2528665" y="4210881"/>
            <a:ext cx="1220375" cy="1259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نتيجة بحث الصور عن جامعة المنصورة   كلية الصيدلة logos">
            <a:extLst>
              <a:ext uri="{FF2B5EF4-FFF2-40B4-BE49-F238E27FC236}">
                <a16:creationId xmlns:a16="http://schemas.microsoft.com/office/drawing/2014/main" id="{609C2B21-C57C-4A43-95A1-4898CE366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78" y="4268504"/>
            <a:ext cx="1071562" cy="107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descr="نتيجة بحث الصور عن جامعة المنصورة   كلية التجارة logos">
            <a:extLst>
              <a:ext uri="{FF2B5EF4-FFF2-40B4-BE49-F238E27FC236}">
                <a16:creationId xmlns:a16="http://schemas.microsoft.com/office/drawing/2014/main" id="{6D703F73-AB3E-4848-82B5-10B1632625B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8" b="90667" l="8889" r="93778">
                        <a14:foregroundMark x1="49778" y1="79556" x2="64000" y2="77778"/>
                        <a14:foregroundMark x1="27556" y1="17333" x2="29778" y2="20000"/>
                        <a14:foregroundMark x1="24000" y1="22667" x2="17333" y2="39111"/>
                        <a14:foregroundMark x1="19111" y1="31111" x2="13778" y2="62222"/>
                        <a14:foregroundMark x1="14222" y1="41333" x2="22222" y2="78667"/>
                        <a14:foregroundMark x1="12000" y1="44444" x2="17778" y2="71111"/>
                        <a14:foregroundMark x1="23111" y1="78667" x2="56889" y2="90667"/>
                        <a14:foregroundMark x1="88000" y1="64000" x2="74222" y2="20889"/>
                        <a14:foregroundMark x1="26222" y1="20889" x2="64000" y2="9778"/>
                        <a14:foregroundMark x1="63556" y1="14667" x2="88889" y2="51556"/>
                        <a14:foregroundMark x1="70222" y1="17333" x2="89333" y2="41778"/>
                        <a14:foregroundMark x1="80444" y1="23111" x2="87111" y2="35111"/>
                        <a14:foregroundMark x1="87111" y1="65333" x2="89778" y2="42222"/>
                        <a14:backgroundMark x1="64889" y1="12000" x2="55111" y2="8444"/>
                        <a14:backgroundMark x1="68444" y1="12000" x2="59556" y2="8000"/>
                        <a14:backgroundMark x1="80000" y1="21333" x2="86222" y2="28889"/>
                        <a14:backgroundMark x1="16000" y1="72000" x2="25778" y2="84444"/>
                        <a14:backgroundMark x1="54222" y1="92000" x2="61333" y2="90222"/>
                      </a14:backgroundRemoval>
                    </a14:imgEffect>
                  </a14:imgLayer>
                </a14:imgProps>
              </a:ext>
              <a:ext uri="{28A0092B-C50C-407E-A947-70E740481C1C}">
                <a14:useLocalDpi xmlns:a14="http://schemas.microsoft.com/office/drawing/2010/main" val="0"/>
              </a:ext>
            </a:extLst>
          </a:blip>
          <a:srcRect/>
          <a:stretch>
            <a:fillRect/>
          </a:stretch>
        </p:blipFill>
        <p:spPr bwMode="auto">
          <a:xfrm>
            <a:off x="2528665" y="4119749"/>
            <a:ext cx="1350161" cy="1350161"/>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693;p55">
            <a:extLst>
              <a:ext uri="{FF2B5EF4-FFF2-40B4-BE49-F238E27FC236}">
                <a16:creationId xmlns:a16="http://schemas.microsoft.com/office/drawing/2014/main" id="{4E5E64D5-1DB7-4F03-8631-6E2F1542EF90}"/>
              </a:ext>
            </a:extLst>
          </p:cNvPr>
          <p:cNvSpPr txBox="1">
            <a:spLocks/>
          </p:cNvSpPr>
          <p:nvPr/>
        </p:nvSpPr>
        <p:spPr>
          <a:xfrm>
            <a:off x="4034840" y="22644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First, Scaling Out The Faculties Performance</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36" name="Picture 4" descr="نتيجة بحث الصور عن جامعة المنصورة   كلية الحاسباتlogos">
            <a:extLst>
              <a:ext uri="{FF2B5EF4-FFF2-40B4-BE49-F238E27FC236}">
                <a16:creationId xmlns:a16="http://schemas.microsoft.com/office/drawing/2014/main" id="{1B8AABF2-4396-48C9-9CA4-F637286E315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8028444" y="1628263"/>
            <a:ext cx="1091249" cy="10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3 0.00972 L 0.22669 -0.21991 L 0.46224 -0.40371 " pathEditMode="relative" ptsTypes="AAA">
                                      <p:cBhvr>
                                        <p:cTn id="6" dur="20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47 0.0051 L 0.1474 -0.1537 L 0.4513 -0.4 " pathEditMode="relative" ptsTypes="AAA">
                                      <p:cBhvr>
                                        <p:cTn id="10" dur="2000" fill="hold"/>
                                        <p:tgtEl>
                                          <p:spTgt spid="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17 0.00973 L 0.15495 -0.16435 L 0.45872 -0.39537 " pathEditMode="relative" ptsTypes="A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7739</TotalTime>
  <Words>771</Words>
  <Application>Microsoft Office PowerPoint</Application>
  <PresentationFormat>Widescreen</PresentationFormat>
  <Paragraphs>184</Paragraphs>
  <Slides>35</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Adobe Gothic Std B</vt:lpstr>
      <vt:lpstr>Arial</vt:lpstr>
      <vt:lpstr>Calibri</vt:lpstr>
      <vt:lpstr>Calibri Light</vt:lpstr>
      <vt:lpstr>Varela Round</vt:lpstr>
      <vt:lpstr>Work Sans Light</vt:lpstr>
      <vt:lpstr>Office Theme</vt:lpstr>
      <vt:lpstr>Microservice Interactive Learning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Khalil</dc:creator>
  <cp:lastModifiedBy>Ahmed Khalil</cp:lastModifiedBy>
  <cp:revision>103</cp:revision>
  <dcterms:created xsi:type="dcterms:W3CDTF">2020-02-21T21:55:15Z</dcterms:created>
  <dcterms:modified xsi:type="dcterms:W3CDTF">2020-02-28T04:13:03Z</dcterms:modified>
</cp:coreProperties>
</file>